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6256000" cy="9144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1pPr>
    <a:lvl2pPr marL="0" marR="0" indent="2286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2pPr>
    <a:lvl3pPr marL="0" marR="0" indent="4572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3pPr>
    <a:lvl4pPr marL="0" marR="0" indent="6858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4pPr>
    <a:lvl5pPr marL="0" marR="0" indent="9144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5pPr>
    <a:lvl6pPr marL="0" marR="0" indent="11430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6pPr>
    <a:lvl7pPr marL="0" marR="0" indent="13716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7pPr>
    <a:lvl8pPr marL="0" marR="0" indent="16002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8pPr>
    <a:lvl9pPr marL="0" marR="0" indent="18288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D8BFDA-97BE-4230-8E38-DD2AB6FDBDEF}" v="3" dt="2024-05-13T08:34:46.344"/>
  </p1510:revLst>
</p1510:revInfo>
</file>

<file path=ppt/tableStyles.xml><?xml version="1.0" encoding="utf-8"?>
<a:tblStyleLst xmlns:a="http://schemas.openxmlformats.org/drawingml/2006/main" def="{5940675A-B579-460E-94D1-54222C63F5DA}">
  <a:tblStyle styleId="{4C3C2611-4C71-4FC5-86AE-919BDF0F9419}" styleName="">
    <a:tblBg/>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74" autoAdjust="0"/>
  </p:normalViewPr>
  <p:slideViewPr>
    <p:cSldViewPr snapToGrid="0">
      <p:cViewPr varScale="1">
        <p:scale>
          <a:sx n="84" d="100"/>
          <a:sy n="84" d="100"/>
        </p:scale>
        <p:origin x="45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Madhusudhan" userId="0b39b63d-97d2-416c-a0dd-10dec61b2c53" providerId="ADAL" clId="{0ED8BFDA-97BE-4230-8E38-DD2AB6FDBDEF}"/>
    <pc:docChg chg="delSld modSld">
      <pc:chgData name="K Madhusudhan" userId="0b39b63d-97d2-416c-a0dd-10dec61b2c53" providerId="ADAL" clId="{0ED8BFDA-97BE-4230-8E38-DD2AB6FDBDEF}" dt="2024-05-17T11:59:41.179" v="35" actId="47"/>
      <pc:docMkLst>
        <pc:docMk/>
      </pc:docMkLst>
      <pc:sldChg chg="modSp mod">
        <pc:chgData name="K Madhusudhan" userId="0b39b63d-97d2-416c-a0dd-10dec61b2c53" providerId="ADAL" clId="{0ED8BFDA-97BE-4230-8E38-DD2AB6FDBDEF}" dt="2024-05-13T08:34:49.300" v="14" actId="1076"/>
        <pc:sldMkLst>
          <pc:docMk/>
          <pc:sldMk cId="0" sldId="265"/>
        </pc:sldMkLst>
        <pc:spChg chg="mod">
          <ac:chgData name="K Madhusudhan" userId="0b39b63d-97d2-416c-a0dd-10dec61b2c53" providerId="ADAL" clId="{0ED8BFDA-97BE-4230-8E38-DD2AB6FDBDEF}" dt="2024-05-13T08:34:49.300" v="14" actId="1076"/>
          <ac:spMkLst>
            <pc:docMk/>
            <pc:sldMk cId="0" sldId="265"/>
            <ac:spMk id="290" creationId="{00000000-0000-0000-0000-000000000000}"/>
          </ac:spMkLst>
        </pc:spChg>
        <pc:spChg chg="mod">
          <ac:chgData name="K Madhusudhan" userId="0b39b63d-97d2-416c-a0dd-10dec61b2c53" providerId="ADAL" clId="{0ED8BFDA-97BE-4230-8E38-DD2AB6FDBDEF}" dt="2024-05-13T08:34:46.344" v="13" actId="255"/>
          <ac:spMkLst>
            <pc:docMk/>
            <pc:sldMk cId="0" sldId="265"/>
            <ac:spMk id="293" creationId="{00000000-0000-0000-0000-000000000000}"/>
          </ac:spMkLst>
        </pc:spChg>
      </pc:sldChg>
      <pc:sldChg chg="modSp mod">
        <pc:chgData name="K Madhusudhan" userId="0b39b63d-97d2-416c-a0dd-10dec61b2c53" providerId="ADAL" clId="{0ED8BFDA-97BE-4230-8E38-DD2AB6FDBDEF}" dt="2024-05-13T08:52:52.740" v="23" actId="1036"/>
        <pc:sldMkLst>
          <pc:docMk/>
          <pc:sldMk cId="0" sldId="268"/>
        </pc:sldMkLst>
        <pc:spChg chg="mod">
          <ac:chgData name="K Madhusudhan" userId="0b39b63d-97d2-416c-a0dd-10dec61b2c53" providerId="ADAL" clId="{0ED8BFDA-97BE-4230-8E38-DD2AB6FDBDEF}" dt="2024-05-13T08:37:38.588" v="21" actId="14100"/>
          <ac:spMkLst>
            <pc:docMk/>
            <pc:sldMk cId="0" sldId="268"/>
            <ac:spMk id="369" creationId="{00000000-0000-0000-0000-000000000000}"/>
          </ac:spMkLst>
        </pc:spChg>
        <pc:picChg chg="mod">
          <ac:chgData name="K Madhusudhan" userId="0b39b63d-97d2-416c-a0dd-10dec61b2c53" providerId="ADAL" clId="{0ED8BFDA-97BE-4230-8E38-DD2AB6FDBDEF}" dt="2024-05-13T08:52:52.740" v="23" actId="1036"/>
          <ac:picMkLst>
            <pc:docMk/>
            <pc:sldMk cId="0" sldId="268"/>
            <ac:picMk id="480" creationId="{00000000-0000-0000-0000-000000000000}"/>
          </ac:picMkLst>
        </pc:picChg>
        <pc:picChg chg="mod">
          <ac:chgData name="K Madhusudhan" userId="0b39b63d-97d2-416c-a0dd-10dec61b2c53" providerId="ADAL" clId="{0ED8BFDA-97BE-4230-8E38-DD2AB6FDBDEF}" dt="2024-05-13T08:36:50.960" v="19" actId="14100"/>
          <ac:picMkLst>
            <pc:docMk/>
            <pc:sldMk cId="0" sldId="268"/>
            <ac:picMk id="482" creationId="{00000000-0000-0000-0000-000000000000}"/>
          </ac:picMkLst>
        </pc:picChg>
      </pc:sldChg>
      <pc:sldChg chg="modSp mod">
        <pc:chgData name="K Madhusudhan" userId="0b39b63d-97d2-416c-a0dd-10dec61b2c53" providerId="ADAL" clId="{0ED8BFDA-97BE-4230-8E38-DD2AB6FDBDEF}" dt="2024-05-13T08:53:37.170" v="30" actId="14100"/>
        <pc:sldMkLst>
          <pc:docMk/>
          <pc:sldMk cId="0" sldId="270"/>
        </pc:sldMkLst>
        <pc:picChg chg="mod">
          <ac:chgData name="K Madhusudhan" userId="0b39b63d-97d2-416c-a0dd-10dec61b2c53" providerId="ADAL" clId="{0ED8BFDA-97BE-4230-8E38-DD2AB6FDBDEF}" dt="2024-05-13T08:53:37.170" v="30" actId="14100"/>
          <ac:picMkLst>
            <pc:docMk/>
            <pc:sldMk cId="0" sldId="270"/>
            <ac:picMk id="560" creationId="{00000000-0000-0000-0000-000000000000}"/>
          </ac:picMkLst>
        </pc:picChg>
        <pc:picChg chg="mod">
          <ac:chgData name="K Madhusudhan" userId="0b39b63d-97d2-416c-a0dd-10dec61b2c53" providerId="ADAL" clId="{0ED8BFDA-97BE-4230-8E38-DD2AB6FDBDEF}" dt="2024-05-13T08:53:09.361" v="25" actId="14100"/>
          <ac:picMkLst>
            <pc:docMk/>
            <pc:sldMk cId="0" sldId="270"/>
            <ac:picMk id="561" creationId="{00000000-0000-0000-0000-000000000000}"/>
          </ac:picMkLst>
        </pc:picChg>
        <pc:picChg chg="mod">
          <ac:chgData name="K Madhusudhan" userId="0b39b63d-97d2-416c-a0dd-10dec61b2c53" providerId="ADAL" clId="{0ED8BFDA-97BE-4230-8E38-DD2AB6FDBDEF}" dt="2024-05-13T08:53:29.719" v="28" actId="14100"/>
          <ac:picMkLst>
            <pc:docMk/>
            <pc:sldMk cId="0" sldId="270"/>
            <ac:picMk id="562" creationId="{00000000-0000-0000-0000-000000000000}"/>
          </ac:picMkLst>
        </pc:picChg>
      </pc:sldChg>
      <pc:sldChg chg="modSp mod modAnim">
        <pc:chgData name="K Madhusudhan" userId="0b39b63d-97d2-416c-a0dd-10dec61b2c53" providerId="ADAL" clId="{0ED8BFDA-97BE-4230-8E38-DD2AB6FDBDEF}" dt="2024-05-03T08:45:23.419" v="8" actId="20577"/>
        <pc:sldMkLst>
          <pc:docMk/>
          <pc:sldMk cId="0" sldId="272"/>
        </pc:sldMkLst>
        <pc:spChg chg="mod">
          <ac:chgData name="K Madhusudhan" userId="0b39b63d-97d2-416c-a0dd-10dec61b2c53" providerId="ADAL" clId="{0ED8BFDA-97BE-4230-8E38-DD2AB6FDBDEF}" dt="2024-05-03T08:45:22.172" v="7" actId="20577"/>
          <ac:spMkLst>
            <pc:docMk/>
            <pc:sldMk cId="0" sldId="272"/>
            <ac:spMk id="659" creationId="{00000000-0000-0000-0000-000000000000}"/>
          </ac:spMkLst>
        </pc:spChg>
        <pc:spChg chg="mod">
          <ac:chgData name="K Madhusudhan" userId="0b39b63d-97d2-416c-a0dd-10dec61b2c53" providerId="ADAL" clId="{0ED8BFDA-97BE-4230-8E38-DD2AB6FDBDEF}" dt="2024-05-03T08:43:45.971" v="6" actId="1076"/>
          <ac:spMkLst>
            <pc:docMk/>
            <pc:sldMk cId="0" sldId="272"/>
            <ac:spMk id="740" creationId="{00000000-0000-0000-0000-000000000000}"/>
          </ac:spMkLst>
        </pc:spChg>
        <pc:spChg chg="mod">
          <ac:chgData name="K Madhusudhan" userId="0b39b63d-97d2-416c-a0dd-10dec61b2c53" providerId="ADAL" clId="{0ED8BFDA-97BE-4230-8E38-DD2AB6FDBDEF}" dt="2024-05-03T08:43:16.240" v="4" actId="1076"/>
          <ac:spMkLst>
            <pc:docMk/>
            <pc:sldMk cId="0" sldId="272"/>
            <ac:spMk id="747" creationId="{00000000-0000-0000-0000-000000000000}"/>
          </ac:spMkLst>
        </pc:spChg>
        <pc:spChg chg="mod">
          <ac:chgData name="K Madhusudhan" userId="0b39b63d-97d2-416c-a0dd-10dec61b2c53" providerId="ADAL" clId="{0ED8BFDA-97BE-4230-8E38-DD2AB6FDBDEF}" dt="2024-05-03T08:43:21.367" v="5" actId="1076"/>
          <ac:spMkLst>
            <pc:docMk/>
            <pc:sldMk cId="0" sldId="272"/>
            <ac:spMk id="748" creationId="{00000000-0000-0000-0000-000000000000}"/>
          </ac:spMkLst>
        </pc:spChg>
        <pc:grpChg chg="mod">
          <ac:chgData name="K Madhusudhan" userId="0b39b63d-97d2-416c-a0dd-10dec61b2c53" providerId="ADAL" clId="{0ED8BFDA-97BE-4230-8E38-DD2AB6FDBDEF}" dt="2024-05-03T08:43:03.903" v="3" actId="1076"/>
          <ac:grpSpMkLst>
            <pc:docMk/>
            <pc:sldMk cId="0" sldId="272"/>
            <ac:grpSpMk id="743" creationId="{00000000-0000-0000-0000-000000000000}"/>
          </ac:grpSpMkLst>
        </pc:grpChg>
        <pc:grpChg chg="mod">
          <ac:chgData name="K Madhusudhan" userId="0b39b63d-97d2-416c-a0dd-10dec61b2c53" providerId="ADAL" clId="{0ED8BFDA-97BE-4230-8E38-DD2AB6FDBDEF}" dt="2024-05-03T08:42:25.326" v="0" actId="1076"/>
          <ac:grpSpMkLst>
            <pc:docMk/>
            <pc:sldMk cId="0" sldId="272"/>
            <ac:grpSpMk id="749" creationId="{00000000-0000-0000-0000-000000000000}"/>
          </ac:grpSpMkLst>
        </pc:grpChg>
      </pc:sldChg>
      <pc:sldChg chg="modSp mod">
        <pc:chgData name="K Madhusudhan" userId="0b39b63d-97d2-416c-a0dd-10dec61b2c53" providerId="ADAL" clId="{0ED8BFDA-97BE-4230-8E38-DD2AB6FDBDEF}" dt="2024-05-13T08:54:08.308" v="34" actId="1076"/>
        <pc:sldMkLst>
          <pc:docMk/>
          <pc:sldMk cId="0" sldId="274"/>
        </pc:sldMkLst>
        <pc:picChg chg="mod">
          <ac:chgData name="K Madhusudhan" userId="0b39b63d-97d2-416c-a0dd-10dec61b2c53" providerId="ADAL" clId="{0ED8BFDA-97BE-4230-8E38-DD2AB6FDBDEF}" dt="2024-05-13T08:53:58.689" v="32" actId="14100"/>
          <ac:picMkLst>
            <pc:docMk/>
            <pc:sldMk cId="0" sldId="274"/>
            <ac:picMk id="835" creationId="{00000000-0000-0000-0000-000000000000}"/>
          </ac:picMkLst>
        </pc:picChg>
        <pc:picChg chg="mod">
          <ac:chgData name="K Madhusudhan" userId="0b39b63d-97d2-416c-a0dd-10dec61b2c53" providerId="ADAL" clId="{0ED8BFDA-97BE-4230-8E38-DD2AB6FDBDEF}" dt="2024-05-13T08:54:08.308" v="34" actId="1076"/>
          <ac:picMkLst>
            <pc:docMk/>
            <pc:sldMk cId="0" sldId="274"/>
            <ac:picMk id="836" creationId="{00000000-0000-0000-0000-000000000000}"/>
          </ac:picMkLst>
        </pc:picChg>
      </pc:sldChg>
      <pc:sldChg chg="del">
        <pc:chgData name="K Madhusudhan" userId="0b39b63d-97d2-416c-a0dd-10dec61b2c53" providerId="ADAL" clId="{0ED8BFDA-97BE-4230-8E38-DD2AB6FDBDEF}" dt="2024-05-17T11:59:41.179" v="35" actId="47"/>
        <pc:sldMkLst>
          <pc:docMk/>
          <pc:sldMk cId="0" sldId="278"/>
        </pc:sldMkLst>
      </pc:sldChg>
      <pc:sldMasterChg chg="delSldLayout">
        <pc:chgData name="K Madhusudhan" userId="0b39b63d-97d2-416c-a0dd-10dec61b2c53" providerId="ADAL" clId="{0ED8BFDA-97BE-4230-8E38-DD2AB6FDBDEF}" dt="2024-05-17T11:59:41.179" v="35" actId="47"/>
        <pc:sldMasterMkLst>
          <pc:docMk/>
          <pc:sldMasterMk cId="0" sldId="2147483648"/>
        </pc:sldMasterMkLst>
        <pc:sldLayoutChg chg="del">
          <pc:chgData name="K Madhusudhan" userId="0b39b63d-97d2-416c-a0dd-10dec61b2c53" providerId="ADAL" clId="{0ED8BFDA-97BE-4230-8E38-DD2AB6FDBDEF}" dt="2024-05-17T11:59:41.179" v="35" actId="47"/>
          <pc:sldLayoutMkLst>
            <pc:docMk/>
            <pc:sldMasterMk cId="0" sldId="2147483648"/>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46100" latinLnBrk="0">
      <a:defRPr sz="2000">
        <a:latin typeface="Lucida Grande"/>
        <a:ea typeface="Lucida Grande"/>
        <a:cs typeface="Lucida Grande"/>
        <a:sym typeface="Lucida Grande"/>
      </a:defRPr>
    </a:lvl1pPr>
    <a:lvl2pPr indent="457200" defTabSz="546100" latinLnBrk="0">
      <a:defRPr sz="2000">
        <a:latin typeface="Lucida Grande"/>
        <a:ea typeface="Lucida Grande"/>
        <a:cs typeface="Lucida Grande"/>
        <a:sym typeface="Lucida Grande"/>
      </a:defRPr>
    </a:lvl2pPr>
    <a:lvl3pPr indent="914400" defTabSz="546100" latinLnBrk="0">
      <a:defRPr sz="2000">
        <a:latin typeface="Lucida Grande"/>
        <a:ea typeface="Lucida Grande"/>
        <a:cs typeface="Lucida Grande"/>
        <a:sym typeface="Lucida Grande"/>
      </a:defRPr>
    </a:lvl3pPr>
    <a:lvl4pPr indent="1371600" defTabSz="546100" latinLnBrk="0">
      <a:defRPr sz="2000">
        <a:latin typeface="Lucida Grande"/>
        <a:ea typeface="Lucida Grande"/>
        <a:cs typeface="Lucida Grande"/>
        <a:sym typeface="Lucida Grande"/>
      </a:defRPr>
    </a:lvl4pPr>
    <a:lvl5pPr indent="1828800" defTabSz="546100" latinLnBrk="0">
      <a:defRPr sz="2000">
        <a:latin typeface="Lucida Grande"/>
        <a:ea typeface="Lucida Grande"/>
        <a:cs typeface="Lucida Grande"/>
        <a:sym typeface="Lucida Grande"/>
      </a:defRPr>
    </a:lvl5pPr>
    <a:lvl6pPr indent="2286000" defTabSz="546100" latinLnBrk="0">
      <a:defRPr sz="2000">
        <a:latin typeface="Lucida Grande"/>
        <a:ea typeface="Lucida Grande"/>
        <a:cs typeface="Lucida Grande"/>
        <a:sym typeface="Lucida Grande"/>
      </a:defRPr>
    </a:lvl6pPr>
    <a:lvl7pPr indent="2743200" defTabSz="546100" latinLnBrk="0">
      <a:defRPr sz="2000">
        <a:latin typeface="Lucida Grande"/>
        <a:ea typeface="Lucida Grande"/>
        <a:cs typeface="Lucida Grande"/>
        <a:sym typeface="Lucida Grande"/>
      </a:defRPr>
    </a:lvl7pPr>
    <a:lvl8pPr indent="3200400" defTabSz="546100" latinLnBrk="0">
      <a:defRPr sz="2000">
        <a:latin typeface="Lucida Grande"/>
        <a:ea typeface="Lucida Grande"/>
        <a:cs typeface="Lucida Grande"/>
        <a:sym typeface="Lucida Grande"/>
      </a:defRPr>
    </a:lvl8pPr>
    <a:lvl9pPr indent="3657600" defTabSz="546100" latinLnBrk="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381000" y="685800"/>
            <a:ext cx="6096000" cy="3429000"/>
          </a:xfrm>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This lecture presents the concept of linked data.  Lets begin by looking at someone who needs to store some items </a:t>
            </a:r>
          </a:p>
          <a:p>
            <a:endParaRPr/>
          </a:p>
          <a:p>
            <a:r>
              <a:t>@@ Here we have a young business executive that is moving to a new office.  He needs to pack up his prized realistic stuffed animal collection for transportation.</a:t>
            </a:r>
          </a:p>
          <a:p>
            <a:endParaRPr/>
          </a:p>
          <a:p>
            <a:r>
              <a:t>@@ The moving company has a set of trunks that he can use to pack is toys.  </a:t>
            </a:r>
          </a:p>
          <a:p>
            <a:endParaRPr/>
          </a:p>
          <a:p>
            <a:r>
              <a:t>@@ Each trunk has a reference number so it can be tracked</a:t>
            </a:r>
          </a:p>
          <a:p>
            <a:endParaRPr/>
          </a:p>
          <a:p>
            <a:r>
              <a:t>@@ And enough space for one toy and the reference number of another trunk</a:t>
            </a:r>
          </a:p>
          <a:p>
            <a:endParaRPr/>
          </a:p>
          <a:p>
            <a:r>
              <a:t>@@ Because our executive is so busy trading stocks and making important decisions, he only has time to remember the reference number of one trunk. </a:t>
            </a:r>
          </a:p>
          <a:p>
            <a:endParaRPr/>
          </a:p>
          <a:p>
            <a:r>
              <a:t>@@ Each time he asks the moving company for a trunk, he doesn't know what number will be on it. </a:t>
            </a:r>
          </a:p>
          <a:p>
            <a:endParaRPr/>
          </a:p>
          <a:p>
            <a:r>
              <a:t>@@ Since he can only remember one number at a time, he places the number he knows in the new trunk along with the toy.  Then he works at remembering the number of the newest trunk.</a:t>
            </a:r>
          </a:p>
          <a:p>
            <a:endParaRPr/>
          </a:p>
          <a:p>
            <a:r>
              <a:t>@@ As he receives each new trunk, he repeats these steps of placing the toy and the number of the last trunk into the newest trunk, and he only remembers the number of the newest trunk.</a:t>
            </a:r>
          </a:p>
          <a:p>
            <a:endParaRPr/>
          </a:p>
          <a:p>
            <a:r>
              <a:t>Using this method, he has formed a chain with the trunks.  </a:t>
            </a:r>
          </a:p>
          <a:p>
            <a:endParaRPr/>
          </a:p>
          <a:p>
            <a:r>
              <a:t>@@ He knows where the first trunk located because he remembers that number. </a:t>
            </a:r>
          </a:p>
          <a:p>
            <a:endParaRPr/>
          </a:p>
          <a:p>
            <a:r>
              <a:t>@@ To get to the second trunk, he looks at the first trunk to find the second trunks number.</a:t>
            </a:r>
          </a:p>
          <a:p>
            <a:endParaRPr/>
          </a:p>
          <a:p>
            <a:r>
              <a:t>@@ He can use the same technique to find all of the other trunks. He knows he has reached the end of the chain when he gets to a trunk that does not have a reference to another trunk - the next trunk compartment is empty - or null</a:t>
            </a:r>
          </a:p>
          <a:p>
            <a:endParaRPr/>
          </a:p>
          <a:p>
            <a:r>
              <a:t>We can us the same idea to hold a collection of data in our bag.</a:t>
            </a:r>
          </a:p>
          <a:p>
            <a:endParaRPr/>
          </a:p>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Now that our bag is initialized and empty, we can begin to add items to it.</a:t>
            </a:r>
          </a:p>
          <a:p>
            <a:endParaRPr/>
          </a:p>
          <a:p>
            <a:r>
              <a:t>Let's step through how our add algorithm works</a:t>
            </a:r>
          </a:p>
          <a:p>
            <a:endParaRPr/>
          </a:p>
          <a:p>
            <a:r>
              <a:t>When our LinkedBag is first created, it is empty - headPtr is nullptr and itemCount is zero.  Our add method is passed an item to add to the bag - in this case, a Giraffe.</a:t>
            </a:r>
          </a:p>
          <a:p>
            <a:endParaRPr/>
          </a:p>
          <a:p>
            <a:r>
              <a:t>@@ We create a node and store the item in the node and copy the reference in headPtr to the </a:t>
            </a:r>
            <a:r>
              <a:rPr b="1"/>
              <a:t>Next </a:t>
            </a:r>
            <a:r>
              <a:t>field in this node.</a:t>
            </a:r>
          </a:p>
          <a:p>
            <a:endParaRPr/>
          </a:p>
          <a:p>
            <a:r>
              <a:t>For the first node created in the chain, this seems redundant since the headPtr has the value nullptr and the </a:t>
            </a:r>
            <a:r>
              <a:rPr b="1"/>
              <a:t>next</a:t>
            </a:r>
            <a:r>
              <a:t> data field of the new node has the value nullptr, but this step becomes more important once the chain has additional nodes.</a:t>
            </a:r>
          </a:p>
          <a:p>
            <a:endParaRPr/>
          </a:p>
          <a:p>
            <a:r>
              <a:t>@@ The reference to the new Node is  copied to headPtr so that headPtr now points to the newly created node. Notice that here, we use an assignment statement to set what headPtr references.  This is because we are assigning the member variable headPtr </a:t>
            </a:r>
            <a:r>
              <a:rPr b="1"/>
              <a:t>itself</a:t>
            </a:r>
            <a:r>
              <a:t> to point to the node. Earlier, we wanted to assign a </a:t>
            </a:r>
            <a:r>
              <a:rPr b="1"/>
              <a:t>data field</a:t>
            </a:r>
            <a:r>
              <a:t> </a:t>
            </a:r>
            <a:r>
              <a:rPr b="1"/>
              <a:t>of</a:t>
            </a:r>
            <a:r>
              <a:t> the object referenced by newNodePTR to reference or point to a node, so we used the setNextNode method.</a:t>
            </a:r>
          </a:p>
          <a:p>
            <a:endParaRPr/>
          </a:p>
          <a:p>
            <a:r>
              <a:t>@@ Once we have set the references correctly, we can increment the itemCount for the bag.</a:t>
            </a:r>
          </a:p>
          <a:p>
            <a:endParaRPr/>
          </a:p>
          <a:p>
            <a:r>
              <a:t>@@ When the method ends, the local variable newNodePtr goes away and we are left with only our chain representing the bag.</a:t>
            </a:r>
          </a:p>
          <a:p>
            <a:endParaRPr/>
          </a:p>
          <a:p>
            <a:r>
              <a:t>@@ We can repeat these steps for the next item that is added to the bag.</a:t>
            </a:r>
          </a:p>
          <a:p>
            <a:endParaRPr/>
          </a:p>
          <a:p>
            <a:r>
              <a:t>@@ (We create a new node of the item)  @@ (passing headPtr as the next node to reference in the chain)  </a:t>
            </a:r>
          </a:p>
          <a:p>
            <a:r>
              <a:t>@@ copy newNodePtr to headPtr</a:t>
            </a:r>
          </a:p>
          <a:p>
            <a:r>
              <a:t>@@ increment itemCount,     and then return true to indicate the add was successful</a:t>
            </a:r>
          </a:p>
          <a:p>
            <a:endParaRPr/>
          </a:p>
          <a:p>
            <a:r>
              <a:t>@@  (Turtle) and we repeat these steps with each call to add.</a:t>
            </a:r>
          </a:p>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Now that we can add items to our bag, we need a method to tell us if they were added correctly. The toVector method can help with this.</a:t>
            </a:r>
          </a:p>
          <a:p>
            <a:endParaRPr/>
          </a:p>
          <a:p>
            <a:r>
              <a:t>It begins similar to the toVector method that we implemented in our ArrrayBag class -- we create an empty vector of the generic data type stored in the bag, called </a:t>
            </a:r>
            <a:r>
              <a:rPr b="1"/>
              <a:t>bagContens</a:t>
            </a:r>
            <a:r>
              <a:t>, of the generic data type stored in the bag.  Next, we will take the items in each node of the linked chain and copy them into the vector. </a:t>
            </a:r>
          </a:p>
          <a:p>
            <a:endParaRPr/>
          </a:p>
          <a:p>
            <a:r>
              <a:t>let's look at how we can accomplish this.</a:t>
            </a:r>
          </a:p>
          <a:p>
            <a:endParaRPr/>
          </a:p>
          <a:p>
            <a:r>
              <a:t>@@ First we have the chain that represents the bag.  The data field headPtr references the first node in the chain and the data field itemCount holds the number of nodes in the chain.</a:t>
            </a:r>
          </a:p>
          <a:p>
            <a:endParaRPr/>
          </a:p>
          <a:p>
            <a:r>
              <a:t>and We have the the vector bagcontents that was just created and has no elements.</a:t>
            </a:r>
          </a:p>
          <a:p>
            <a:endParaRPr/>
          </a:p>
          <a:p>
            <a:r>
              <a:t>As we iterate through the chain and copy items from the chain to the vector, we need to track our position in in the bag. </a:t>
            </a:r>
          </a:p>
          <a:p>
            <a:endParaRPr/>
          </a:p>
          <a:p>
            <a:r>
              <a:t>@@ The variable currentPtr is going to reference the node in the chain that we are currently examining. When we begin, we want this to point to the first node in the chain, so we initialize it to </a:t>
            </a:r>
            <a:r>
              <a:rPr b="1"/>
              <a:t>headPtr. </a:t>
            </a:r>
            <a:r>
              <a:t>After saving the item in the node, we will set this to the next item in the chain. When we get to the end of the chain, currentPtr should be set to nullptr and we can test for this to end the loop that traverses the chain.</a:t>
            </a:r>
          </a:p>
          <a:p>
            <a:endParaRPr/>
          </a:p>
          <a:p>
            <a:r>
              <a:t>Counter is the index of the item in the chain. Though testing currentPtr for nullptr should be all we need to determine if we are at the end of the chain, it is safer to also count the nodes as we process them in case the chain was mal-formed and the last node does not have its next field set to nullptr.</a:t>
            </a:r>
          </a:p>
          <a:p>
            <a:endParaRPr/>
          </a:p>
          <a:p>
            <a:r>
              <a:t>@@ We can now copy the item from the current node into the vector using the vector’s push_back method to create an element for the item.</a:t>
            </a:r>
          </a:p>
          <a:p>
            <a:endParaRPr/>
          </a:p>
          <a:p>
            <a:r>
              <a:t>@@ Then we move currentPtr to point to the next node in the chain and</a:t>
            </a:r>
          </a:p>
          <a:p>
            <a:endParaRPr/>
          </a:p>
          <a:p>
            <a:r>
              <a:t>@@ Increment counter to indicate we are at the next item.</a:t>
            </a:r>
          </a:p>
          <a:p>
            <a:endParaRPr/>
          </a:p>
          <a:p>
            <a:r>
              <a:t>@@ We can repeat this process for each item in the bag.</a:t>
            </a:r>
          </a:p>
          <a:p>
            <a:endParaRPr/>
          </a:p>
          <a:p>
            <a:r>
              <a:t>@@ (Zebra)   @@ (Lion)   @@ (Elephant)</a:t>
            </a:r>
          </a:p>
          <a:p>
            <a:endParaRPr/>
          </a:p>
          <a:p>
            <a:r>
              <a:t>@@ When we copy the last item in the chain, currentPtr is set to NULLPTR</a:t>
            </a:r>
          </a:p>
          <a:p>
            <a:endParaRPr/>
          </a:p>
          <a:p>
            <a:r>
              <a:t>@@ since the </a:t>
            </a:r>
            <a:r>
              <a:rPr b="1"/>
              <a:t>next</a:t>
            </a:r>
            <a:r>
              <a:t> data field of the last node is nullptr</a:t>
            </a:r>
          </a:p>
          <a:p>
            <a:endParaRPr/>
          </a:p>
          <a:p>
            <a:r>
              <a:t>@@ also, we know that we have processed all of the nodes since counter matches itemCOunt.</a:t>
            </a:r>
          </a:p>
          <a:p>
            <a:endParaRPr/>
          </a:p>
          <a:p>
            <a:r>
              <a:t>@@ We can use these two facts as a test for when we should terminate the while loop that processes the items in the bag.</a:t>
            </a:r>
          </a:p>
          <a:p>
            <a:endParaRPr/>
          </a:p>
          <a:p>
            <a:r>
              <a:t>@@ This is the statement to get the data from the currentPtr and place in the array element with index as the subscript</a:t>
            </a:r>
          </a:p>
          <a:p>
            <a:r>
              <a:t>  This statement is a common way to increment a variable used to iterate through a chain. </a:t>
            </a:r>
          </a:p>
          <a:p>
            <a:endParaRPr/>
          </a:p>
          <a:p>
            <a:r>
              <a:t>@@ Similar to how + + is used to increment an index into an array as we iterate through the array.</a:t>
            </a:r>
          </a:p>
          <a:p>
            <a:endParaRPr/>
          </a:p>
          <a:p>
            <a:endParaRPr/>
          </a:p>
          <a:p>
            <a:endParaRPr/>
          </a:p>
          <a:p>
            <a:endParaRPr/>
          </a:p>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noRot="1" noChangeAspect="1"/>
          </p:cNvSpPr>
          <p:nvPr>
            <p:ph type="sldImg"/>
          </p:nvPr>
        </p:nvSpPr>
        <p:spPr>
          <a:xfrm>
            <a:off x="381000" y="685800"/>
            <a:ext cx="6096000" cy="3429000"/>
          </a:xfrm>
          <a:prstGeom prst="rect">
            <a:avLst/>
          </a:prstGeom>
        </p:spPr>
        <p:txBody>
          <a:bodyPr/>
          <a:lstStyle/>
          <a:p>
            <a:endParaRPr/>
          </a:p>
        </p:txBody>
      </p:sp>
      <p:sp>
        <p:nvSpPr>
          <p:cNvPr id="564" name="Shape 564"/>
          <p:cNvSpPr>
            <a:spLocks noGrp="1"/>
          </p:cNvSpPr>
          <p:nvPr>
            <p:ph type="body" sz="quarter" idx="1"/>
          </p:nvPr>
        </p:nvSpPr>
        <p:spPr>
          <a:prstGeom prst="rect">
            <a:avLst/>
          </a:prstGeom>
        </p:spPr>
        <p:txBody>
          <a:bodyPr/>
          <a:lstStyle/>
          <a:p>
            <a:r>
              <a:t>Now Let's see how we can remove a specific item from the bag.</a:t>
            </a:r>
          </a:p>
          <a:p>
            <a:endParaRPr/>
          </a:p>
          <a:p>
            <a:r>
              <a:t>@@ here’s the pseudocode for our method to remove a specific item from the bag.</a:t>
            </a:r>
          </a:p>
          <a:p>
            <a:endParaRPr/>
          </a:p>
          <a:p>
            <a:r>
              <a:t>As we step through this algorithm, it is important to keep in mind that nodes only exist to store items in our bag.  Which node contains an item is not important. </a:t>
            </a:r>
          </a:p>
          <a:p>
            <a:endParaRPr/>
          </a:p>
          <a:p>
            <a:r>
              <a:t>@@ we first find the node that contains the item, if the item is not in the bag, this should fail and we will not be able to remove the item.</a:t>
            </a:r>
          </a:p>
          <a:p>
            <a:endParaRPr/>
          </a:p>
          <a:p>
            <a:r>
              <a:t>@@ if the item is in the bag, there will be a node N that holds it.</a:t>
            </a:r>
          </a:p>
          <a:p>
            <a:endParaRPr/>
          </a:p>
          <a:p>
            <a:r>
              <a:t>@@ We copy the entry stored in the first node into node N.  We do this since we already know how to remove the first node from the chain. Placing the entry in the firstNode into N will keep that item in our bag once the first node in the chain is deleted. The value that was in node N previously is not important is it to be removed anyway</a:t>
            </a:r>
          </a:p>
          <a:p>
            <a:endParaRPr/>
          </a:p>
          <a:p>
            <a:r>
              <a:t>@@ Since the item in that was originally in the first node is safe, we can remove the first node from the chain</a:t>
            </a:r>
          </a:p>
          <a:p>
            <a:endParaRPr/>
          </a:p>
          <a:p>
            <a:r>
              <a:t>@@ and return either true or false to indicate success or failure respectively.</a:t>
            </a:r>
          </a:p>
          <a:p>
            <a:endParaRPr/>
          </a:p>
          <a:p>
            <a:r>
              <a:t>There are three actions we perform in our algorithm to remove a specific item from the bag.</a:t>
            </a:r>
          </a:p>
          <a:p>
            <a:endParaRPr/>
          </a:p>
          <a:p>
            <a:r>
              <a:t>@@ First we locate the node that contains the item.  This is similar to the task we must perform when we check to see if our bag hold an item in the </a:t>
            </a:r>
            <a:r>
              <a:rPr b="1"/>
              <a:t>contains</a:t>
            </a:r>
            <a:r>
              <a:t> method. Our </a:t>
            </a:r>
            <a:r>
              <a:rPr b="1"/>
              <a:t>contains </a:t>
            </a:r>
            <a:r>
              <a:t>method returns a boolean, here we must return a reference to the node so we can access that node again later. </a:t>
            </a:r>
          </a:p>
          <a:p>
            <a:endParaRPr/>
          </a:p>
          <a:p>
            <a:r>
              <a:t>Since the two tasks are similar and only differ in what they return, we are going to create a private method called </a:t>
            </a:r>
            <a:r>
              <a:rPr b="1"/>
              <a:t>getReferenceTo</a:t>
            </a:r>
            <a:r>
              <a:t> that can be used by both the </a:t>
            </a:r>
            <a:r>
              <a:rPr b="1"/>
              <a:t>contains</a:t>
            </a:r>
            <a:r>
              <a:t> method and our </a:t>
            </a:r>
            <a:r>
              <a:rPr b="1"/>
              <a:t>remove</a:t>
            </a:r>
            <a:r>
              <a:t> algorithm.</a:t>
            </a:r>
          </a:p>
          <a:p>
            <a:endParaRPr/>
          </a:p>
          <a:p>
            <a:r>
              <a:t>@@ We have to replace the value stored in a node.  Earlier, when we developed the Node class, we had accessor and mutator methods for both data fields, we can use the setData method on the node N for this task.</a:t>
            </a:r>
          </a:p>
          <a:p>
            <a:endParaRPr/>
          </a:p>
          <a:p>
            <a:r>
              <a:t>@@ to remove the first node, we can use the remove method we just implemented.</a:t>
            </a:r>
          </a:p>
          <a:p>
            <a:endParaRPr/>
          </a:p>
          <a:p>
            <a:r>
              <a:t>@@ Let's first implement the private method </a:t>
            </a:r>
            <a:r>
              <a:rPr b="1"/>
              <a:t>getPointerTo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Shape 654"/>
          <p:cNvSpPr>
            <a:spLocks noGrp="1" noRot="1" noChangeAspect="1"/>
          </p:cNvSpPr>
          <p:nvPr>
            <p:ph type="sldImg"/>
          </p:nvPr>
        </p:nvSpPr>
        <p:spPr>
          <a:xfrm>
            <a:off x="381000" y="685800"/>
            <a:ext cx="6096000" cy="3429000"/>
          </a:xfrm>
          <a:prstGeom prst="rect">
            <a:avLst/>
          </a:prstGeom>
        </p:spPr>
        <p:txBody>
          <a:bodyPr/>
          <a:lstStyle/>
          <a:p>
            <a:endParaRPr/>
          </a:p>
        </p:txBody>
      </p:sp>
      <p:sp>
        <p:nvSpPr>
          <p:cNvPr id="655" name="Shape 655"/>
          <p:cNvSpPr>
            <a:spLocks noGrp="1"/>
          </p:cNvSpPr>
          <p:nvPr>
            <p:ph type="body" sz="quarter" idx="1"/>
          </p:nvPr>
        </p:nvSpPr>
        <p:spPr>
          <a:prstGeom prst="rect">
            <a:avLst/>
          </a:prstGeom>
        </p:spPr>
        <p:txBody>
          <a:bodyPr/>
          <a:lstStyle/>
          <a:p>
            <a:r>
              <a:t>Earlier, when we implemented the </a:t>
            </a:r>
            <a:r>
              <a:rPr b="1"/>
              <a:t>toVector</a:t>
            </a:r>
            <a:r>
              <a:t> method, we needed to create a variable that referenced the current node as we iterated through the linked chain.  We again will be iterating through the linked chain as we search for the node that contains the target entry so we declare the local variable </a:t>
            </a:r>
            <a:r>
              <a:rPr b="1"/>
              <a:t>currentPtr</a:t>
            </a:r>
            <a:r>
              <a:t> and initialize it with a reference to the first node in the linked chain.</a:t>
            </a:r>
          </a:p>
          <a:p>
            <a:endParaRPr/>
          </a:p>
          <a:p>
            <a:r>
              <a:t>@@ We then iterate through the linked chain until either we find the item, thus setting </a:t>
            </a:r>
            <a:r>
              <a:rPr b="1"/>
              <a:t>Found</a:t>
            </a:r>
            <a:r>
              <a:t> to true or we reach the end of the chain which results in </a:t>
            </a:r>
            <a:r>
              <a:rPr b="1"/>
              <a:t>currentPtr</a:t>
            </a:r>
            <a:r>
              <a:t> being set to </a:t>
            </a:r>
            <a:r>
              <a:rPr b="1"/>
              <a:t>nullptr</a:t>
            </a:r>
            <a:r>
              <a:t>. If the bag was empty, the member variable </a:t>
            </a:r>
            <a:r>
              <a:rPr b="1"/>
              <a:t>headPtr</a:t>
            </a:r>
            <a:r>
              <a:t> would have been nullptr, so </a:t>
            </a:r>
            <a:r>
              <a:rPr b="1"/>
              <a:t>currentPtr</a:t>
            </a:r>
            <a:r>
              <a:t> would have been initialized to null and the loop would have been skipped.</a:t>
            </a:r>
          </a:p>
          <a:p>
            <a:endParaRPr/>
          </a:p>
          <a:p>
            <a:r>
              <a:t>@@ At each node, we compare the target entry to the data item stored in the node.  </a:t>
            </a:r>
          </a:p>
          <a:p>
            <a:endParaRPr/>
          </a:p>
          <a:p>
            <a:r>
              <a:t>@@ If they are not equal, we increment </a:t>
            </a:r>
            <a:r>
              <a:rPr b="1"/>
              <a:t>currentPtr</a:t>
            </a:r>
            <a:r>
              <a:t> to reference the next node in the chain and repeat the comparison at that node.</a:t>
            </a:r>
          </a:p>
          <a:p>
            <a:endParaRPr/>
          </a:p>
          <a:p>
            <a:r>
              <a:t>@@ We continue incrementing currentNode and comparing until either we find the item and set </a:t>
            </a:r>
            <a:r>
              <a:rPr b="1"/>
              <a:t>Found</a:t>
            </a:r>
            <a:r>
              <a:t> to true or reach the end of the linked chain.</a:t>
            </a:r>
          </a:p>
          <a:p>
            <a:endParaRPr/>
          </a:p>
          <a:p>
            <a:r>
              <a:t>@@ If the item was found, </a:t>
            </a:r>
            <a:r>
              <a:rPr b="1"/>
              <a:t>currentPtr</a:t>
            </a:r>
            <a:r>
              <a:t> node references the node that holds the target entry. If the bag was empty or the item was not found in the bag, </a:t>
            </a:r>
            <a:r>
              <a:rPr b="1"/>
              <a:t>currentPtr</a:t>
            </a:r>
            <a:r>
              <a:t> will be nullptr.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Shape 752"/>
          <p:cNvSpPr>
            <a:spLocks noGrp="1" noRot="1" noChangeAspect="1"/>
          </p:cNvSpPr>
          <p:nvPr>
            <p:ph type="sldImg"/>
          </p:nvPr>
        </p:nvSpPr>
        <p:spPr>
          <a:xfrm>
            <a:off x="381000" y="685800"/>
            <a:ext cx="6096000" cy="3429000"/>
          </a:xfrm>
          <a:prstGeom prst="rect">
            <a:avLst/>
          </a:prstGeom>
        </p:spPr>
        <p:txBody>
          <a:bodyPr/>
          <a:lstStyle/>
          <a:p>
            <a:endParaRPr/>
          </a:p>
        </p:txBody>
      </p:sp>
      <p:sp>
        <p:nvSpPr>
          <p:cNvPr id="753" name="Shape 753"/>
          <p:cNvSpPr>
            <a:spLocks noGrp="1"/>
          </p:cNvSpPr>
          <p:nvPr>
            <p:ph type="body" sz="quarter" idx="1"/>
          </p:nvPr>
        </p:nvSpPr>
        <p:spPr>
          <a:prstGeom prst="rect">
            <a:avLst/>
          </a:prstGeom>
        </p:spPr>
        <p:txBody>
          <a:bodyPr/>
          <a:lstStyle/>
          <a:p>
            <a:r>
              <a:t>Now we have the tools we need to remove a specific item from the bag. </a:t>
            </a:r>
          </a:p>
          <a:p>
            <a:endParaRPr/>
          </a:p>
          <a:p>
            <a:r>
              <a:t>When our method is called, we have the target entry that we are asked to remove from the bag. </a:t>
            </a:r>
          </a:p>
          <a:p>
            <a:r>
              <a:t>@@ The first step in our algorithm is to locate the node N that contains the entry we want to remove.  After our call to the private method </a:t>
            </a:r>
            <a:r>
              <a:rPr b="1"/>
              <a:t>getPointerTo</a:t>
            </a:r>
            <a:r>
              <a:t>, our local variable </a:t>
            </a:r>
            <a:r>
              <a:rPr b="1"/>
              <a:t>loc</a:t>
            </a:r>
            <a:r>
              <a:t> will contain a reference to the first node in the linked chain that contains the entry or nullptr, if the bag is empty or the entry is not in the bag.</a:t>
            </a:r>
          </a:p>
          <a:p>
            <a:endParaRPr/>
          </a:p>
          <a:p>
            <a:r>
              <a:t>@@ We will use the boolean </a:t>
            </a:r>
            <a:r>
              <a:rPr b="1"/>
              <a:t>canRemoveItem</a:t>
            </a:r>
            <a:r>
              <a:t> to return to the client our success or failure in removing the requested entry.</a:t>
            </a:r>
          </a:p>
          <a:p>
            <a:endParaRPr/>
          </a:p>
          <a:p>
            <a:r>
              <a:t>So If the entry is in the bag, </a:t>
            </a:r>
          </a:p>
          <a:p>
            <a:endParaRPr/>
          </a:p>
          <a:p>
            <a:r>
              <a:t>@@ We replace the item in the node N with the item stored in the first node in the chain, which is referenced by headPtr. This is an important step.  Since we are going to remove the first node shortly, we must ensure the data item in the node is preserved.  </a:t>
            </a:r>
          </a:p>
          <a:p>
            <a:endParaRPr/>
          </a:p>
          <a:p>
            <a:r>
              <a:t>@@ The data in node N is going to be removed from the bag, so that node is a good place to store the first node's data. As mentioned earlier, when working with linked data, it is important to understand that nodes exist only to hold data.  Which node an item is stored in is not important as long as it is in a node in the linked chain.</a:t>
            </a:r>
          </a:p>
          <a:p>
            <a:endParaRPr/>
          </a:p>
          <a:p>
            <a:r>
              <a:t>@@ Now that the data in the first node has been saved in another node in the linked chain, we can safely remove the first node from the chain. </a:t>
            </a:r>
          </a:p>
          <a:p>
            <a:endParaRPr/>
          </a:p>
          <a:p>
            <a:r>
              <a:t>@@ We save a reference to the first node so we can delete it shortly.</a:t>
            </a:r>
          </a:p>
          <a:p>
            <a:endParaRPr/>
          </a:p>
          <a:p>
            <a:r>
              <a:t>@@ We then increment headPtr to point to the second node in the chain, which is now the first node in the chain.</a:t>
            </a:r>
          </a:p>
          <a:p>
            <a:endParaRPr/>
          </a:p>
          <a:p>
            <a:r>
              <a:t>@@ at this point, we can safely delete the first node and return it’s memory to the system.  As a safety precaution, we set nodeToDeletePTr to nullPtr </a:t>
            </a:r>
          </a:p>
          <a:p>
            <a:endParaRPr/>
          </a:p>
          <a:p>
            <a:r>
              <a:t>@@ The remove method also decrements itemCOunt for us so we do not need to explicitly do that in this method.</a:t>
            </a:r>
          </a:p>
          <a:p>
            <a:endParaRPr/>
          </a:p>
          <a:p>
            <a:r>
              <a:t>@@ finally, we return canRemoveItem to indicate whether or not the remove was successful.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Shape 759"/>
          <p:cNvSpPr>
            <a:spLocks noGrp="1" noRot="1" noChangeAspect="1"/>
          </p:cNvSpPr>
          <p:nvPr>
            <p:ph type="sldImg"/>
          </p:nvPr>
        </p:nvSpPr>
        <p:spPr>
          <a:xfrm>
            <a:off x="381000" y="685800"/>
            <a:ext cx="6096000" cy="3429000"/>
          </a:xfrm>
          <a:prstGeom prst="rect">
            <a:avLst/>
          </a:prstGeom>
        </p:spPr>
        <p:txBody>
          <a:bodyPr/>
          <a:lstStyle/>
          <a:p>
            <a:endParaRPr/>
          </a:p>
        </p:txBody>
      </p:sp>
      <p:sp>
        <p:nvSpPr>
          <p:cNvPr id="760" name="Shape 760"/>
          <p:cNvSpPr>
            <a:spLocks noGrp="1"/>
          </p:cNvSpPr>
          <p:nvPr>
            <p:ph type="body" sz="quarter" idx="1"/>
          </p:nvPr>
        </p:nvSpPr>
        <p:spPr>
          <a:prstGeom prst="rect">
            <a:avLst/>
          </a:prstGeom>
        </p:spPr>
        <p:txBody>
          <a:bodyPr/>
          <a:lstStyle/>
          <a:p>
            <a:r>
              <a:t>The BagInterface method contains is simple to implement in our LinkedBag class since we can use the result of a call to our the private helper method getPointerTo that we created earlier.</a:t>
            </a:r>
          </a:p>
          <a:p>
            <a:endParaRPr/>
          </a:p>
          <a:p>
            <a:r>
              <a:t>If the helper method returns nullptr, that means that the item we searched for WAS NOT in the bag and so we should return FALSE</a:t>
            </a:r>
          </a:p>
          <a:p>
            <a:endParaRPr/>
          </a:p>
          <a:p>
            <a:r>
              <a:t>IF the helper method returns a reference to a node, in other words, if getPointerTo returns a value that IS NOt NULLPTR, it means that the target item was found in the bag, so our method should return true.</a:t>
            </a:r>
          </a:p>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Shape 837"/>
          <p:cNvSpPr>
            <a:spLocks noGrp="1" noRot="1" noChangeAspect="1"/>
          </p:cNvSpPr>
          <p:nvPr>
            <p:ph type="sldImg"/>
          </p:nvPr>
        </p:nvSpPr>
        <p:spPr>
          <a:xfrm>
            <a:off x="381000" y="685800"/>
            <a:ext cx="6096000" cy="3429000"/>
          </a:xfrm>
          <a:prstGeom prst="rect">
            <a:avLst/>
          </a:prstGeom>
        </p:spPr>
        <p:txBody>
          <a:bodyPr/>
          <a:lstStyle/>
          <a:p>
            <a:endParaRPr/>
          </a:p>
        </p:txBody>
      </p:sp>
      <p:sp>
        <p:nvSpPr>
          <p:cNvPr id="838" name="Shape 838"/>
          <p:cNvSpPr>
            <a:spLocks noGrp="1"/>
          </p:cNvSpPr>
          <p:nvPr>
            <p:ph type="body" sz="quarter" idx="1"/>
          </p:nvPr>
        </p:nvSpPr>
        <p:spPr>
          <a:prstGeom prst="rect">
            <a:avLst/>
          </a:prstGeom>
        </p:spPr>
        <p:txBody>
          <a:bodyPr/>
          <a:lstStyle/>
          <a:p>
            <a:r>
              <a:t>Now Let's see how we can remove a specific item from the bag.</a:t>
            </a:r>
          </a:p>
          <a:p>
            <a:endParaRPr/>
          </a:p>
          <a:p>
            <a:r>
              <a:t>@@ here’s the pseudocode for our method to remove a specific item from the bag.</a:t>
            </a:r>
          </a:p>
          <a:p>
            <a:endParaRPr/>
          </a:p>
          <a:p>
            <a:r>
              <a:t>As we step through this algorithm, it is important to keep in mind that nodes only exist to store items in our bag.  Which node contains an item is not important. </a:t>
            </a:r>
          </a:p>
          <a:p>
            <a:endParaRPr/>
          </a:p>
          <a:p>
            <a:r>
              <a:t>@@ we first find the node that contains the item, if the item is not in the bag, this should fail and we will not be able to remove the item.</a:t>
            </a:r>
          </a:p>
          <a:p>
            <a:endParaRPr/>
          </a:p>
          <a:p>
            <a:r>
              <a:t>@@ if the item is in the bag, there will be a node N that holds it.</a:t>
            </a:r>
          </a:p>
          <a:p>
            <a:endParaRPr/>
          </a:p>
          <a:p>
            <a:r>
              <a:t>@@ We copy the entry stored in the first node into node N.  We do this since we already know how to remove the first node from the chain. Placing the entry in the firstNode into N will keep that item in our bag once the first node in the chain is deleted. The value that was in node N previously is not important is it to be removed anyway</a:t>
            </a:r>
          </a:p>
          <a:p>
            <a:endParaRPr/>
          </a:p>
          <a:p>
            <a:r>
              <a:t>@@ Since the item in that was originally in the first node is safe, we can remove the first node from the chain</a:t>
            </a:r>
          </a:p>
          <a:p>
            <a:endParaRPr/>
          </a:p>
          <a:p>
            <a:r>
              <a:t>@@ and return either true or false to indicate success or failure respectively.</a:t>
            </a:r>
          </a:p>
          <a:p>
            <a:endParaRPr/>
          </a:p>
          <a:p>
            <a:r>
              <a:t>There are three actions we perform in our algorithm to remove a specific item from the bag.</a:t>
            </a:r>
          </a:p>
          <a:p>
            <a:endParaRPr/>
          </a:p>
          <a:p>
            <a:r>
              <a:t>@@ First we locate the node that contains the item.  This is similar to the task we must perform when we check to see if our bag hold an item in the </a:t>
            </a:r>
            <a:r>
              <a:rPr b="1"/>
              <a:t>contains</a:t>
            </a:r>
            <a:r>
              <a:t> method. Our </a:t>
            </a:r>
            <a:r>
              <a:rPr b="1"/>
              <a:t>contains </a:t>
            </a:r>
            <a:r>
              <a:t>method returns a boolean, here we must return a reference to the node so we can access that node again later. </a:t>
            </a:r>
          </a:p>
          <a:p>
            <a:endParaRPr/>
          </a:p>
          <a:p>
            <a:r>
              <a:t>Since the two tasks are similar and only differ in what they return, we are going to create a private method called </a:t>
            </a:r>
            <a:r>
              <a:rPr b="1"/>
              <a:t>getReferenceTo</a:t>
            </a:r>
            <a:r>
              <a:t> that can be used by both the </a:t>
            </a:r>
            <a:r>
              <a:rPr b="1"/>
              <a:t>contains</a:t>
            </a:r>
            <a:r>
              <a:t> method and our </a:t>
            </a:r>
            <a:r>
              <a:rPr b="1"/>
              <a:t>remove</a:t>
            </a:r>
            <a:r>
              <a:t> algorithm.</a:t>
            </a:r>
          </a:p>
          <a:p>
            <a:endParaRPr/>
          </a:p>
          <a:p>
            <a:r>
              <a:t>@@ We have to replace the value stored in a node.  Earlier, when we developed the Node class, we had accessor and mutator methods for both data fields, we can use the setData method on the node N for this task.</a:t>
            </a:r>
          </a:p>
          <a:p>
            <a:endParaRPr/>
          </a:p>
          <a:p>
            <a:r>
              <a:t>@@ to remove the first node, we can use the remove method we just implemented.</a:t>
            </a:r>
          </a:p>
          <a:p>
            <a:endParaRPr/>
          </a:p>
          <a:p>
            <a:r>
              <a:t>@@ Let's first implement the private method </a:t>
            </a:r>
            <a:r>
              <a:rPr b="1"/>
              <a:t>getPointerTo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Shape 928"/>
          <p:cNvSpPr>
            <a:spLocks noGrp="1" noRot="1" noChangeAspect="1"/>
          </p:cNvSpPr>
          <p:nvPr>
            <p:ph type="sldImg"/>
          </p:nvPr>
        </p:nvSpPr>
        <p:spPr>
          <a:xfrm>
            <a:off x="381000" y="685800"/>
            <a:ext cx="6096000" cy="3429000"/>
          </a:xfrm>
          <a:prstGeom prst="rect">
            <a:avLst/>
          </a:prstGeom>
        </p:spPr>
        <p:txBody>
          <a:bodyPr/>
          <a:lstStyle/>
          <a:p>
            <a:endParaRPr/>
          </a:p>
        </p:txBody>
      </p:sp>
      <p:sp>
        <p:nvSpPr>
          <p:cNvPr id="929" name="Shape 929"/>
          <p:cNvSpPr>
            <a:spLocks noGrp="1"/>
          </p:cNvSpPr>
          <p:nvPr>
            <p:ph type="body" sz="quarter" idx="1"/>
          </p:nvPr>
        </p:nvSpPr>
        <p:spPr>
          <a:prstGeom prst="rect">
            <a:avLst/>
          </a:prstGeom>
        </p:spPr>
        <p:txBody>
          <a:bodyPr/>
          <a:lstStyle/>
          <a:p>
            <a:r>
              <a:t>Earlier, when we implemented the </a:t>
            </a:r>
            <a:r>
              <a:rPr b="1"/>
              <a:t>toVector</a:t>
            </a:r>
            <a:r>
              <a:t> method, we needed to create a variable that referenced the current node as we iterated through the linked chain.  We again will be iterating through the linked chain as we search for the node that contains the target entry so we declare the local variable </a:t>
            </a:r>
            <a:r>
              <a:rPr b="1"/>
              <a:t>currentPtr</a:t>
            </a:r>
            <a:r>
              <a:t> and initialize it with a reference to the first node in the linked chain.</a:t>
            </a:r>
          </a:p>
          <a:p>
            <a:endParaRPr/>
          </a:p>
          <a:p>
            <a:r>
              <a:t>@@ We then iterate through the linked chain until either we find the item, thus setting </a:t>
            </a:r>
            <a:r>
              <a:rPr b="1"/>
              <a:t>Found</a:t>
            </a:r>
            <a:r>
              <a:t> to true or we reach the end of the chain which results in </a:t>
            </a:r>
            <a:r>
              <a:rPr b="1"/>
              <a:t>currentPtr</a:t>
            </a:r>
            <a:r>
              <a:t> being set to </a:t>
            </a:r>
            <a:r>
              <a:rPr b="1"/>
              <a:t>nullptr</a:t>
            </a:r>
            <a:r>
              <a:t>. If the bag was empty, the member variable </a:t>
            </a:r>
            <a:r>
              <a:rPr b="1"/>
              <a:t>headPtr</a:t>
            </a:r>
            <a:r>
              <a:t> would have been nullptr, so </a:t>
            </a:r>
            <a:r>
              <a:rPr b="1"/>
              <a:t>currentPtr</a:t>
            </a:r>
            <a:r>
              <a:t> would have been initialized to null and the loop would have been skipped.</a:t>
            </a:r>
          </a:p>
          <a:p>
            <a:endParaRPr/>
          </a:p>
          <a:p>
            <a:r>
              <a:t>@@ At each node, we compare the target entry to the data item stored in the node.  </a:t>
            </a:r>
          </a:p>
          <a:p>
            <a:endParaRPr/>
          </a:p>
          <a:p>
            <a:r>
              <a:t>@@ If they are not equal, we increment </a:t>
            </a:r>
            <a:r>
              <a:rPr b="1"/>
              <a:t>currentPtr</a:t>
            </a:r>
            <a:r>
              <a:t> to reference the next node in the chain and repeat the comparison at that node.</a:t>
            </a:r>
          </a:p>
          <a:p>
            <a:endParaRPr/>
          </a:p>
          <a:p>
            <a:r>
              <a:t>@@ We continue incrementing currentNode and comparing until either we find the item and set </a:t>
            </a:r>
            <a:r>
              <a:rPr b="1"/>
              <a:t>Found</a:t>
            </a:r>
            <a:r>
              <a:t> to true or reach the end of the linked chain.</a:t>
            </a:r>
          </a:p>
          <a:p>
            <a:endParaRPr/>
          </a:p>
          <a:p>
            <a:r>
              <a:t>@@ If the item was found, </a:t>
            </a:r>
            <a:r>
              <a:rPr b="1"/>
              <a:t>currentPtr</a:t>
            </a:r>
            <a:r>
              <a:t> node references the node that holds the target entry. If the bag was empty or the item was not found in the bag, </a:t>
            </a:r>
            <a:r>
              <a:rPr b="1"/>
              <a:t>currentPtr</a:t>
            </a:r>
            <a:r>
              <a:t> will be nullptr.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Shape 1026"/>
          <p:cNvSpPr>
            <a:spLocks noGrp="1" noRot="1" noChangeAspect="1"/>
          </p:cNvSpPr>
          <p:nvPr>
            <p:ph type="sldImg"/>
          </p:nvPr>
        </p:nvSpPr>
        <p:spPr>
          <a:xfrm>
            <a:off x="381000" y="685800"/>
            <a:ext cx="6096000" cy="3429000"/>
          </a:xfrm>
          <a:prstGeom prst="rect">
            <a:avLst/>
          </a:prstGeom>
        </p:spPr>
        <p:txBody>
          <a:bodyPr/>
          <a:lstStyle/>
          <a:p>
            <a:endParaRPr/>
          </a:p>
        </p:txBody>
      </p:sp>
      <p:sp>
        <p:nvSpPr>
          <p:cNvPr id="1027" name="Shape 1027"/>
          <p:cNvSpPr>
            <a:spLocks noGrp="1"/>
          </p:cNvSpPr>
          <p:nvPr>
            <p:ph type="body" sz="quarter" idx="1"/>
          </p:nvPr>
        </p:nvSpPr>
        <p:spPr>
          <a:prstGeom prst="rect">
            <a:avLst/>
          </a:prstGeom>
        </p:spPr>
        <p:txBody>
          <a:bodyPr/>
          <a:lstStyle/>
          <a:p>
            <a:r>
              <a:t>Now we have the tools we need to remove a specific item from the bag. </a:t>
            </a:r>
          </a:p>
          <a:p>
            <a:endParaRPr/>
          </a:p>
          <a:p>
            <a:r>
              <a:t>When our method is called, we have the target entry that we are asked to remove from the bag. </a:t>
            </a:r>
          </a:p>
          <a:p>
            <a:r>
              <a:t>@@ The first step in our algorithm is to locate the node N that contains the entry we want to remove.  After our call to the private method </a:t>
            </a:r>
            <a:r>
              <a:rPr b="1"/>
              <a:t>getPointerTo</a:t>
            </a:r>
            <a:r>
              <a:t>, our local variable </a:t>
            </a:r>
            <a:r>
              <a:rPr b="1"/>
              <a:t>loc</a:t>
            </a:r>
            <a:r>
              <a:t> will contain a reference to the first node in the linked chain that contains the entry or nullptr, if the bag is empty or the entry is not in the bag.</a:t>
            </a:r>
          </a:p>
          <a:p>
            <a:endParaRPr/>
          </a:p>
          <a:p>
            <a:r>
              <a:t>@@ We will use the boolean </a:t>
            </a:r>
            <a:r>
              <a:rPr b="1"/>
              <a:t>canRemoveItem</a:t>
            </a:r>
            <a:r>
              <a:t> to return to the client our success or failure in removing the requested entry.</a:t>
            </a:r>
          </a:p>
          <a:p>
            <a:endParaRPr/>
          </a:p>
          <a:p>
            <a:r>
              <a:t>So If the entry is in the bag, </a:t>
            </a:r>
          </a:p>
          <a:p>
            <a:endParaRPr/>
          </a:p>
          <a:p>
            <a:r>
              <a:t>@@ We replace the item in the node N with the item stored in the first node in the chain, which is referenced by headPtr. This is an important step.  Since we are going to remove the first node shortly, we must ensure the data item in the node is preserved.  </a:t>
            </a:r>
          </a:p>
          <a:p>
            <a:endParaRPr/>
          </a:p>
          <a:p>
            <a:r>
              <a:t>@@ The data in node N is going to be removed from the bag, so that node is a good place to store the first node's data. As mentioned earlier, when working with linked data, it is important to understand that nodes exist only to hold data.  Which node an item is stored in is not important as long as it is in a node in the linked chain.</a:t>
            </a:r>
          </a:p>
          <a:p>
            <a:endParaRPr/>
          </a:p>
          <a:p>
            <a:r>
              <a:t>@@ Now that the data in the first node has been saved in another node in the linked chain, we can safely remove the first node from the chain. </a:t>
            </a:r>
          </a:p>
          <a:p>
            <a:endParaRPr/>
          </a:p>
          <a:p>
            <a:r>
              <a:t>@@ We save a reference to the first node so we can delete it shortly.</a:t>
            </a:r>
          </a:p>
          <a:p>
            <a:endParaRPr/>
          </a:p>
          <a:p>
            <a:r>
              <a:t>@@ We then increment headPtr to point to the second node in the chain, which is now the first node in the chain.</a:t>
            </a:r>
          </a:p>
          <a:p>
            <a:endParaRPr/>
          </a:p>
          <a:p>
            <a:r>
              <a:t>@@ at this point, we can safely delete the first node and return it’s memory to the system.  As a safety precaution, we set nodeToDeletePTr to nullPtr </a:t>
            </a:r>
          </a:p>
          <a:p>
            <a:endParaRPr/>
          </a:p>
          <a:p>
            <a:r>
              <a:t>@@ The remove method also decrements itemCOunt for us so we do not need to explicitly do that in this method.</a:t>
            </a:r>
          </a:p>
          <a:p>
            <a:endParaRPr/>
          </a:p>
          <a:p>
            <a:r>
              <a:t>@@ finally, we return canRemoveItem to indicate whether or not the remove was successful.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Shape 1033"/>
          <p:cNvSpPr>
            <a:spLocks noGrp="1" noRot="1" noChangeAspect="1"/>
          </p:cNvSpPr>
          <p:nvPr>
            <p:ph type="sldImg"/>
          </p:nvPr>
        </p:nvSpPr>
        <p:spPr>
          <a:xfrm>
            <a:off x="381000" y="685800"/>
            <a:ext cx="6096000" cy="3429000"/>
          </a:xfrm>
          <a:prstGeom prst="rect">
            <a:avLst/>
          </a:prstGeom>
        </p:spPr>
        <p:txBody>
          <a:bodyPr/>
          <a:lstStyle/>
          <a:p>
            <a:endParaRPr/>
          </a:p>
        </p:txBody>
      </p:sp>
      <p:sp>
        <p:nvSpPr>
          <p:cNvPr id="1034" name="Shape 1034"/>
          <p:cNvSpPr>
            <a:spLocks noGrp="1"/>
          </p:cNvSpPr>
          <p:nvPr>
            <p:ph type="body" sz="quarter" idx="1"/>
          </p:nvPr>
        </p:nvSpPr>
        <p:spPr>
          <a:prstGeom prst="rect">
            <a:avLst/>
          </a:prstGeom>
        </p:spPr>
        <p:txBody>
          <a:bodyPr/>
          <a:lstStyle/>
          <a:p>
            <a:r>
              <a:t>The BagInterface method contains is simple to implement in our LinkedBag class since we can use the result of a call to our the private helper method getPointerTo that we created earlier.</a:t>
            </a:r>
          </a:p>
          <a:p>
            <a:endParaRPr/>
          </a:p>
          <a:p>
            <a:r>
              <a:t>If the helper method returns nullptr, that means that the item we searched for WAS NOT in the bag and so we should return FALSE</a:t>
            </a:r>
          </a:p>
          <a:p>
            <a:endParaRPr/>
          </a:p>
          <a:p>
            <a:r>
              <a:t>IF the helper method returns a reference to a node, in other words, if getPointerTo returns a value that IS NOt NULLPTR, it means that the target item was found in the bag, so our method should return true.</a:t>
            </a:r>
          </a:p>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xfrm>
            <a:off x="381000" y="685800"/>
            <a:ext cx="6096000" cy="3429000"/>
          </a:xfrm>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t>We can represent the trunk using an object called a Node.  Nodes are objects that are linked together to form a data structure</a:t>
            </a:r>
          </a:p>
          <a:p>
            <a:endParaRPr/>
          </a:p>
          <a:p>
            <a:r>
              <a:t>@@ Each node has two data fields </a:t>
            </a:r>
          </a:p>
          <a:p>
            <a:endParaRPr/>
          </a:p>
          <a:p>
            <a:r>
              <a:t>@@ One references the data item stored in the collection</a:t>
            </a:r>
            <a:br/>
            <a:endParaRPr/>
          </a:p>
          <a:p>
            <a:r>
              <a:t>@@ The second data field holds to reference the next node in the chain</a:t>
            </a:r>
          </a:p>
          <a:p>
            <a:endParaRPr/>
          </a:p>
          <a:p>
            <a:r>
              <a:t>When there is not a node following the current node, the next data field is nullptr. We typically represent that with a slash or a dot in our diagrams.</a:t>
            </a:r>
          </a:p>
          <a:p>
            <a:endParaRPr/>
          </a:p>
          <a:p>
            <a:r>
              <a:t>@@ To access the nodes linked into a chain, we only need to hold a reference to the first node.  This reference is often called the "head" or "first Node" of the chain.</a:t>
            </a:r>
          </a:p>
          <a:p>
            <a:endParaRPr/>
          </a:p>
          <a:p>
            <a:r>
              <a:t>@@ Sometimes, to reduce clutter in our diagrams, we show the item referenced by the node's data field as if it was stored in the node inside the data field itself. This does not imply the object is in the node, the node still contains only a reference to the object.</a:t>
            </a:r>
          </a:p>
          <a:p>
            <a:endParaRPr/>
          </a:p>
          <a:p>
            <a:r>
              <a:t>@@ (for next slide) Let's look at an algorithm for building a linked chain by adding new nodes at the front or head of the chain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t>We start with a variable that holds a reference to the first node in the chain.  This should be null when we begin since there are no nodes in our chain.</a:t>
            </a:r>
          </a:p>
          <a:p>
            <a:endParaRPr/>
          </a:p>
          <a:p>
            <a:r>
              <a:t>@@ When asked to store an item, </a:t>
            </a:r>
          </a:p>
          <a:p>
            <a:endParaRPr/>
          </a:p>
          <a:p>
            <a:r>
              <a:t>@@ We create a new node</a:t>
            </a:r>
          </a:p>
          <a:p>
            <a:endParaRPr/>
          </a:p>
          <a:p>
            <a:r>
              <a:t>@@ Store a reference to the item in the field </a:t>
            </a:r>
            <a:r>
              <a:rPr b="1"/>
              <a:t>item</a:t>
            </a:r>
            <a:r>
              <a:t> of the node</a:t>
            </a:r>
          </a:p>
          <a:p>
            <a:endParaRPr/>
          </a:p>
          <a:p>
            <a:r>
              <a:t>@@ and then store a reference to the node just created in the variable </a:t>
            </a:r>
            <a:r>
              <a:rPr b="1"/>
              <a:t>head</a:t>
            </a:r>
            <a:r>
              <a:t> (or firstNode - which ever we decided to call it)</a:t>
            </a:r>
          </a:p>
          <a:p>
            <a:endParaRPr/>
          </a:p>
          <a:p>
            <a:r>
              <a:t>The steps to store additional items in the chain are very similar.</a:t>
            </a:r>
          </a:p>
          <a:p>
            <a:endParaRPr/>
          </a:p>
          <a:p>
            <a:r>
              <a:t>@@ As long as we are asked to store items</a:t>
            </a:r>
          </a:p>
          <a:p>
            <a:endParaRPr/>
          </a:p>
          <a:p>
            <a:r>
              <a:t>@@ We create a new node for each item</a:t>
            </a:r>
          </a:p>
          <a:p>
            <a:endParaRPr/>
          </a:p>
          <a:p>
            <a:r>
              <a:t>@@ Store a reference to the data item </a:t>
            </a:r>
          </a:p>
          <a:p>
            <a:endParaRPr/>
          </a:p>
          <a:p>
            <a:r>
              <a:t>@@ Then since there is already at least one node in our chain, we copy the reference from our variable head into the next data field of our new node.</a:t>
            </a:r>
          </a:p>
          <a:p>
            <a:endParaRPr/>
          </a:p>
          <a:p>
            <a:r>
              <a:t>@@ Then we store a reference to this new node in the variable head.</a:t>
            </a:r>
          </a:p>
          <a:p>
            <a:endParaRPr/>
          </a:p>
          <a:p>
            <a:r>
              <a:t>@@ These same steps are then repeated for each additional item we want to store.</a:t>
            </a:r>
          </a:p>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381000" y="685800"/>
            <a:ext cx="6096000" cy="3429000"/>
          </a:xfrm>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pPr defTabSz="431800"/>
            <a:r>
              <a:t>How would we define a Node? We can make our node generic so it is able to store what every type of data we need.</a:t>
            </a:r>
          </a:p>
          <a:p>
            <a:pPr defTabSz="431800"/>
            <a:endParaRPr/>
          </a:p>
          <a:p>
            <a:pPr defTabSz="431800"/>
            <a:r>
              <a:t>@@ We begin with the data fields.  </a:t>
            </a:r>
            <a:r>
              <a:rPr b="1"/>
              <a:t>item</a:t>
            </a:r>
            <a:r>
              <a:t> - is an object of the generic type ItemType and  </a:t>
            </a:r>
            <a:r>
              <a:rPr b="1"/>
              <a:t>next</a:t>
            </a:r>
            <a:r>
              <a:t> is a reference to the next node in the chain.</a:t>
            </a:r>
          </a:p>
          <a:p>
            <a:pPr defTabSz="431800"/>
            <a:endParaRPr/>
          </a:p>
          <a:p>
            <a:pPr defTabSz="431800"/>
            <a:r>
              <a:t>@@ We can create two constructors. The first takes the data to be stored in the node and the next node in the chain and uses these to initialize our data fields.</a:t>
            </a:r>
          </a:p>
          <a:p>
            <a:pPr defTabSz="431800"/>
            <a:endParaRPr/>
          </a:p>
          <a:p>
            <a:pPr defTabSz="431800"/>
            <a:r>
              <a:t>@@ The Second only has the data item to be stored and initializes the reference to the next node to null.  We don't need a default constructor since without data to store in the node, we don't need to create the node.</a:t>
            </a:r>
          </a:p>
          <a:p>
            <a:pPr defTabSz="431800"/>
            <a:endParaRPr/>
          </a:p>
          <a:p>
            <a:pPr defTabSz="431800"/>
            <a:r>
              <a:t>@@ Last we can implement simple accessor and mutator methods (or getters and setters) for the two data fields.  </a:t>
            </a:r>
          </a:p>
          <a:p>
            <a:pPr defTabSz="431800"/>
            <a:endParaRPr/>
          </a:p>
          <a:p>
            <a:pPr defTabSz="431800"/>
            <a:r>
              <a:t>{ Edit Out:   In most collections, the data item referenced by a node does not change once after the node is initialized so we omitted the set method for the data portion of the node, but it can also be implemented similar to the setNextNode method.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xfrm>
            <a:off x="381000" y="685800"/>
            <a:ext cx="6096000" cy="3429000"/>
          </a:xfrm>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pPr defTabSz="431800"/>
            <a:r>
              <a:t>How would we define a Node? We can make our node generic so it is able to store what every type of data we need.</a:t>
            </a:r>
          </a:p>
          <a:p>
            <a:pPr defTabSz="431800"/>
            <a:endParaRPr/>
          </a:p>
          <a:p>
            <a:pPr defTabSz="431800"/>
            <a:r>
              <a:t>@@ We begin with the data fields.  </a:t>
            </a:r>
            <a:r>
              <a:rPr b="1"/>
              <a:t>item</a:t>
            </a:r>
            <a:r>
              <a:t> - is an object of the generic type ItemType and  </a:t>
            </a:r>
            <a:r>
              <a:rPr b="1"/>
              <a:t>next</a:t>
            </a:r>
            <a:r>
              <a:t> is a reference to the next node in the chain.</a:t>
            </a:r>
          </a:p>
          <a:p>
            <a:pPr defTabSz="431800"/>
            <a:endParaRPr/>
          </a:p>
          <a:p>
            <a:pPr defTabSz="431800"/>
            <a:r>
              <a:t>@@ We can create two constructors. The first takes the data to be stored in the node and the next node in the chain and uses these to initialize our data fields.</a:t>
            </a:r>
          </a:p>
          <a:p>
            <a:pPr defTabSz="431800"/>
            <a:endParaRPr/>
          </a:p>
          <a:p>
            <a:pPr defTabSz="431800"/>
            <a:r>
              <a:t>@@ The Second only has the data item to be stored and initializes the reference to the next node to null.  We don't need a default constructor since without data to store in the node, we don't need to create the node.</a:t>
            </a:r>
          </a:p>
          <a:p>
            <a:pPr defTabSz="431800"/>
            <a:endParaRPr/>
          </a:p>
          <a:p>
            <a:pPr defTabSz="431800"/>
            <a:r>
              <a:t>@@ Last we can implement simple accessor and mutator methods (or getters and setters) for the two data fields.  </a:t>
            </a:r>
          </a:p>
          <a:p>
            <a:pPr defTabSz="431800"/>
            <a:endParaRPr/>
          </a:p>
          <a:p>
            <a:pPr defTabSz="431800"/>
            <a:r>
              <a:t>{ Edit Out:   In most collections, the data item referenced by a node does not change once after the node is initialized so we omitted the set method for the data portion of the node, but it can also be implemented similar to the setNextNode method.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xfrm>
            <a:off x="381000" y="685800"/>
            <a:ext cx="6096000" cy="3429000"/>
          </a:xfrm>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pPr defTabSz="431800"/>
            <a:r>
              <a:t>How would we define a Node? We can make our node generic so it is able to store what every type of data we need.</a:t>
            </a:r>
          </a:p>
          <a:p>
            <a:pPr defTabSz="431800"/>
            <a:endParaRPr/>
          </a:p>
          <a:p>
            <a:pPr defTabSz="431800"/>
            <a:r>
              <a:t>@@ We begin with the data fields.  </a:t>
            </a:r>
            <a:r>
              <a:rPr b="1"/>
              <a:t>item</a:t>
            </a:r>
            <a:r>
              <a:t> - is an object of the generic type ItemType and  </a:t>
            </a:r>
            <a:r>
              <a:rPr b="1"/>
              <a:t>next</a:t>
            </a:r>
            <a:r>
              <a:t> is a reference to the next node in the chain.</a:t>
            </a:r>
          </a:p>
          <a:p>
            <a:pPr defTabSz="431800"/>
            <a:endParaRPr/>
          </a:p>
          <a:p>
            <a:pPr defTabSz="431800"/>
            <a:r>
              <a:t>@@ We can create two constructors. The first takes the data to be stored in the node and the next node in the chain and uses these to initialize our data fields.</a:t>
            </a:r>
          </a:p>
          <a:p>
            <a:pPr defTabSz="431800"/>
            <a:endParaRPr/>
          </a:p>
          <a:p>
            <a:pPr defTabSz="431800"/>
            <a:r>
              <a:t>@@ The Second only has the data item to be stored and initializes the reference to the next node to null.  We don't need a default constructor since without data to store in the node, we don't need to create the node.</a:t>
            </a:r>
          </a:p>
          <a:p>
            <a:pPr defTabSz="431800"/>
            <a:endParaRPr/>
          </a:p>
          <a:p>
            <a:pPr defTabSz="431800"/>
            <a:r>
              <a:t>@@ Last we can implement simple accessor and mutator methods (or getters and setters) for the two data fields.  </a:t>
            </a:r>
          </a:p>
          <a:p>
            <a:pPr defTabSz="431800"/>
            <a:endParaRPr/>
          </a:p>
          <a:p>
            <a:pPr defTabSz="431800"/>
            <a:r>
              <a:t>{ Edit Out:   In most collections, the data item referenced by a node does not change once after the node is initialized so we omitted the set method for the data portion of the node, but it can also be implemented similar to the setNextNode method.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xfrm>
            <a:off x="381000" y="685800"/>
            <a:ext cx="6096000" cy="3429000"/>
          </a:xfrm>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Now lets look at using a linked chain to store the data in an implementation of the ADT bag. We can follow the same steps that we used for implementing the class ArrayBag by</a:t>
            </a:r>
          </a:p>
          <a:p>
            <a:endParaRPr/>
          </a:p>
          <a:p>
            <a:r>
              <a:t>@@ Deciding on data fields,</a:t>
            </a:r>
          </a:p>
          <a:p>
            <a:endParaRPr/>
          </a:p>
          <a:p>
            <a:r>
              <a:t>@@ Implement our constructor to initialize the data fields</a:t>
            </a:r>
          </a:p>
          <a:p>
            <a:endParaRPr/>
          </a:p>
          <a:p>
            <a:r>
              <a:t>@@ Implementing core functions, such as add and toArray</a:t>
            </a:r>
          </a:p>
          <a:p>
            <a:endParaRPr/>
          </a:p>
          <a:p>
            <a:r>
              <a:t>@@ At this point the implementation of the LinkedBag can be tested</a:t>
            </a:r>
          </a:p>
          <a:p>
            <a:endParaRPr/>
          </a:p>
          <a:p>
            <a:r>
              <a:t>@@ and then we can implement additional methods.</a:t>
            </a:r>
          </a:p>
          <a:p>
            <a:endParaRPr/>
          </a:p>
          <a:p>
            <a:r>
              <a:t>@@  This LinkedBag will use a Node of generic type to store the items in our bag. Here is the implementation we developed in our previous lecture.  We are not going to define the node class as an inner class, we will keep it as it's own class.</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noRot="1" noChangeAspect="1"/>
          </p:cNvSpPr>
          <p:nvPr>
            <p:ph type="sldImg"/>
          </p:nvPr>
        </p:nvSpPr>
        <p:spPr>
          <a:xfrm>
            <a:off x="381000" y="685800"/>
            <a:ext cx="6096000" cy="3429000"/>
          </a:xfrm>
          <a:prstGeom prst="rect">
            <a:avLst/>
          </a:prstGeom>
        </p:spPr>
        <p:txBody>
          <a:bodyPr/>
          <a:lstStyle/>
          <a:p>
            <a:endParaRPr/>
          </a:p>
        </p:txBody>
      </p:sp>
      <p:sp>
        <p:nvSpPr>
          <p:cNvPr id="296" name="Shape 296"/>
          <p:cNvSpPr>
            <a:spLocks noGrp="1"/>
          </p:cNvSpPr>
          <p:nvPr>
            <p:ph type="body" sz="quarter" idx="1"/>
          </p:nvPr>
        </p:nvSpPr>
        <p:spPr>
          <a:prstGeom prst="rect">
            <a:avLst/>
          </a:prstGeom>
        </p:spPr>
        <p:txBody>
          <a:bodyPr/>
          <a:lstStyle/>
          <a:p>
            <a:r>
              <a:t>The data in our LinkedBag implementation is stored in a linked chain.  To manage our linked chain, we only need to store a reference to the head or first node in the chain.</a:t>
            </a:r>
          </a:p>
          <a:p>
            <a:endParaRPr/>
          </a:p>
          <a:p>
            <a:r>
              <a:t>@@ So we declare a private data field of a generic Node type called headPtr.</a:t>
            </a:r>
          </a:p>
          <a:p>
            <a:endParaRPr/>
          </a:p>
          <a:p>
            <a:r>
              <a:t>@@ We should also track the number Of Entries stored in the bag.  In our ArrayBag implementation we were required to store the the number of items in the bag in a data field called itemCount so we could determine which array elements had data from our bag and which array elements were beyond the entries in the bag.  We had to do this because we needed to declare an array large enough to hold all of the items we might </a:t>
            </a:r>
            <a:r>
              <a:rPr b="1"/>
              <a:t>possibly</a:t>
            </a:r>
            <a:r>
              <a:t> need to store in the bag.  The data field ItemCount let us know where the last entry was stored.</a:t>
            </a:r>
          </a:p>
          <a:p>
            <a:endParaRPr/>
          </a:p>
          <a:p>
            <a:r>
              <a:t>In a linked chain, we only create nodes when we need to store an item in the bag.  Therefore, every node in the chain is used to store data.  </a:t>
            </a:r>
          </a:p>
          <a:p>
            <a:r>
              <a:t>We could implement our another way by not storing the number Of Entries, instead, every time we wanted to know how many items were in our bag, we could iterate through the chain and count the nodes.  </a:t>
            </a:r>
          </a:p>
          <a:p>
            <a:endParaRPr/>
          </a:p>
          <a:p>
            <a:r>
              <a:t>This would work, but as the bag grows to hold more and more items, this would take longer and longer.  It is more efficient to store the number Of Entries currently in the bag and update the number every time we do an add or remove. So we’ll use the data field itemCOunt to hold the number of entries in the bag and update it each time we add or remove an item.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xfrm>
            <a:off x="381000" y="685800"/>
            <a:ext cx="6096000" cy="3429000"/>
          </a:xfrm>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r>
              <a:t>Our LinkedBag only needs a single constructor.   When we implemented the ArrayBag, we gave the client the option of creating an empty bag with a default capacity or an empty bag with a capacity specified by the client.  Since the LinkedBag has a capacity limited only by the memory on the computer, we can have a single constructor that creates the empty bag.</a:t>
            </a:r>
          </a:p>
          <a:p>
            <a:endParaRPr/>
          </a:p>
          <a:p>
            <a:r>
              <a:t>The constructor must initialize firstNode to null since there are no nodes in the chain when the bag is empty.</a:t>
            </a:r>
          </a:p>
          <a:p>
            <a:endParaRPr/>
          </a:p>
          <a:p>
            <a:r>
              <a:t>And it must initialize number of entries to zero since there are no items in the bag at this point.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opic Star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opic Content">
    <p:spTree>
      <p:nvGrpSpPr>
        <p:cNvPr id="1" name=""/>
        <p:cNvGrpSpPr/>
        <p:nvPr/>
      </p:nvGrpSpPr>
      <p:grpSpPr>
        <a:xfrm>
          <a:off x="0" y="0"/>
          <a:ext cx="0" cy="0"/>
          <a:chOff x="0" y="0"/>
          <a:chExt cx="0" cy="0"/>
        </a:xfrm>
      </p:grpSpPr>
      <p:pic>
        <p:nvPicPr>
          <p:cNvPr id="30" name="W&amp;M Keynote Background.tiff" descr="W&amp;M Keynote Background.tiff"/>
          <p:cNvPicPr>
            <a:picLocks noChangeAspect="1"/>
          </p:cNvPicPr>
          <p:nvPr/>
        </p:nvPicPr>
        <p:blipFill>
          <a:blip r:embed="rId2"/>
          <a:srcRect t="36834" b="47597"/>
          <a:stretch>
            <a:fillRect/>
          </a:stretch>
        </p:blipFill>
        <p:spPr>
          <a:xfrm>
            <a:off x="0" y="0"/>
            <a:ext cx="16256000" cy="1422400"/>
          </a:xfrm>
          <a:prstGeom prst="rect">
            <a:avLst/>
          </a:prstGeom>
          <a:ln w="12700">
            <a:miter lim="400000"/>
          </a:ln>
          <a:effectLst>
            <a:outerShdw blurRad="127000" dist="76200" dir="5400000" rotWithShape="0">
              <a:srgbClr val="000000"/>
            </a:outerShdw>
          </a:effectLst>
        </p:spPr>
      </p:pic>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a:extLst>
              <a:ext uri="{FF2B5EF4-FFF2-40B4-BE49-F238E27FC236}">
                <a16:creationId xmlns:a16="http://schemas.microsoft.com/office/drawing/2014/main" id="{E2788873-3BAD-4B4E-9D6F-BDAB7924DA0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2983" y="8523278"/>
            <a:ext cx="1313114" cy="413764"/>
          </a:xfrm>
          <a:prstGeom prst="rect">
            <a:avLst/>
          </a:prstGeom>
        </p:spPr>
      </p:pic>
      <p:sp>
        <p:nvSpPr>
          <p:cNvPr id="7" name="Content Placeholder 7">
            <a:extLst>
              <a:ext uri="{FF2B5EF4-FFF2-40B4-BE49-F238E27FC236}">
                <a16:creationId xmlns:a16="http://schemas.microsoft.com/office/drawing/2014/main" id="{74A8E8AF-7259-41F4-9834-03D5E134CD1C}"/>
              </a:ext>
            </a:extLst>
          </p:cNvPr>
          <p:cNvSpPr txBox="1">
            <a:spLocks/>
          </p:cNvSpPr>
          <p:nvPr userDrawn="1"/>
        </p:nvSpPr>
        <p:spPr>
          <a:xfrm>
            <a:off x="5730665" y="8686800"/>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5"/>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opic Content">
    <p:spTree>
      <p:nvGrpSpPr>
        <p:cNvPr id="1" name=""/>
        <p:cNvGrpSpPr/>
        <p:nvPr/>
      </p:nvGrpSpPr>
      <p:grpSpPr>
        <a:xfrm>
          <a:off x="0" y="0"/>
          <a:ext cx="0" cy="0"/>
          <a:chOff x="0" y="0"/>
          <a:chExt cx="0" cy="0"/>
        </a:xfrm>
      </p:grpSpPr>
      <p:pic>
        <p:nvPicPr>
          <p:cNvPr id="40" name="W&amp;M Keynote Background.tiff" descr="W&amp;M Keynote Background.tiff"/>
          <p:cNvPicPr>
            <a:picLocks noChangeAspect="1"/>
          </p:cNvPicPr>
          <p:nvPr/>
        </p:nvPicPr>
        <p:blipFill>
          <a:blip r:embed="rId2"/>
          <a:srcRect t="36834" b="47597"/>
          <a:stretch>
            <a:fillRect/>
          </a:stretch>
        </p:blipFill>
        <p:spPr>
          <a:xfrm>
            <a:off x="0" y="0"/>
            <a:ext cx="16256000" cy="1422400"/>
          </a:xfrm>
          <a:prstGeom prst="rect">
            <a:avLst/>
          </a:prstGeom>
          <a:ln w="12700">
            <a:miter lim="400000"/>
          </a:ln>
          <a:effectLst>
            <a:outerShdw blurRad="127000" dist="76200" dir="5400000" rotWithShape="0">
              <a:srgbClr val="000000"/>
            </a:outerShdw>
          </a:effectLst>
        </p:spPr>
      </p:pic>
      <p:sp>
        <p:nvSpPr>
          <p:cNvPr id="41" name="Title Text"/>
          <p:cNvSpPr txBox="1">
            <a:spLocks noGrp="1"/>
          </p:cNvSpPr>
          <p:nvPr>
            <p:ph type="title"/>
          </p:nvPr>
        </p:nvSpPr>
        <p:spPr>
          <a:prstGeom prst="rect">
            <a:avLst/>
          </a:prstGeom>
        </p:spPr>
        <p:txBody>
          <a:bodyPr/>
          <a:lstStyle/>
          <a:p>
            <a:r>
              <a:t>Title Text</a:t>
            </a:r>
          </a:p>
        </p:txBody>
      </p:sp>
      <p:sp>
        <p:nvSpPr>
          <p:cNvPr id="42"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a:extLst>
              <a:ext uri="{FF2B5EF4-FFF2-40B4-BE49-F238E27FC236}">
                <a16:creationId xmlns:a16="http://schemas.microsoft.com/office/drawing/2014/main" id="{CECBB33C-AF3C-440E-968C-4D284FEF8EE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2983" y="8523278"/>
            <a:ext cx="1313114" cy="413764"/>
          </a:xfrm>
          <a:prstGeom prst="rect">
            <a:avLst/>
          </a:prstGeom>
        </p:spPr>
      </p:pic>
      <p:sp>
        <p:nvSpPr>
          <p:cNvPr id="7" name="Content Placeholder 7">
            <a:extLst>
              <a:ext uri="{FF2B5EF4-FFF2-40B4-BE49-F238E27FC236}">
                <a16:creationId xmlns:a16="http://schemas.microsoft.com/office/drawing/2014/main" id="{F349FBF6-6718-4E8F-875F-09319A5247D0}"/>
              </a:ext>
            </a:extLst>
          </p:cNvPr>
          <p:cNvSpPr txBox="1">
            <a:spLocks/>
          </p:cNvSpPr>
          <p:nvPr userDrawn="1"/>
        </p:nvSpPr>
        <p:spPr>
          <a:xfrm>
            <a:off x="5730665" y="8686800"/>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opic Start">
    <p:spTree>
      <p:nvGrpSpPr>
        <p:cNvPr id="1" name=""/>
        <p:cNvGrpSpPr/>
        <p:nvPr/>
      </p:nvGrpSpPr>
      <p:grpSpPr>
        <a:xfrm>
          <a:off x="0" y="0"/>
          <a:ext cx="0" cy="0"/>
          <a:chOff x="0" y="0"/>
          <a:chExt cx="0" cy="0"/>
        </a:xfrm>
      </p:grpSpPr>
      <p:pic>
        <p:nvPicPr>
          <p:cNvPr id="50" name="W&amp;M Keynote Background.tiff" descr="W&amp;M Keynote Background.tiff"/>
          <p:cNvPicPr>
            <a:picLocks noChangeAspect="1"/>
          </p:cNvPicPr>
          <p:nvPr/>
        </p:nvPicPr>
        <p:blipFill>
          <a:blip r:embed="rId2"/>
          <a:srcRect t="36834" b="47597"/>
          <a:stretch>
            <a:fillRect/>
          </a:stretch>
        </p:blipFill>
        <p:spPr>
          <a:xfrm>
            <a:off x="0" y="0"/>
            <a:ext cx="16256000" cy="1422400"/>
          </a:xfrm>
          <a:prstGeom prst="rect">
            <a:avLst/>
          </a:prstGeom>
          <a:ln w="12700">
            <a:miter lim="400000"/>
          </a:ln>
          <a:effectLst>
            <a:outerShdw blurRad="127000" dist="76200" dir="5400000" rotWithShape="0">
              <a:srgbClr val="000000"/>
            </a:outerShdw>
          </a:effectLst>
        </p:spPr>
      </p:pic>
      <p:sp>
        <p:nvSpPr>
          <p:cNvPr id="51" name="Title Text"/>
          <p:cNvSpPr txBox="1">
            <a:spLocks noGrp="1"/>
          </p:cNvSpPr>
          <p:nvPr>
            <p:ph type="title"/>
          </p:nvPr>
        </p:nvSpPr>
        <p:spPr>
          <a:prstGeom prst="rect">
            <a:avLst/>
          </a:prstGeom>
        </p:spPr>
        <p:txBody>
          <a:bodyPr/>
          <a:lstStyle/>
          <a:p>
            <a:r>
              <a:t>Title Text</a:t>
            </a:r>
          </a:p>
        </p:txBody>
      </p:sp>
      <p:sp>
        <p:nvSpPr>
          <p:cNvPr id="52"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a:extLst>
              <a:ext uri="{FF2B5EF4-FFF2-40B4-BE49-F238E27FC236}">
                <a16:creationId xmlns:a16="http://schemas.microsoft.com/office/drawing/2014/main" id="{C6AC15EF-DF0E-4713-BCD2-4A25633CCF5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2983" y="8523278"/>
            <a:ext cx="1313114" cy="413764"/>
          </a:xfrm>
          <a:prstGeom prst="rect">
            <a:avLst/>
          </a:prstGeom>
        </p:spPr>
      </p:pic>
      <p:sp>
        <p:nvSpPr>
          <p:cNvPr id="7" name="Content Placeholder 7">
            <a:extLst>
              <a:ext uri="{FF2B5EF4-FFF2-40B4-BE49-F238E27FC236}">
                <a16:creationId xmlns:a16="http://schemas.microsoft.com/office/drawing/2014/main" id="{6E59F15D-B2BC-4270-A059-1087709C5BD9}"/>
              </a:ext>
            </a:extLst>
          </p:cNvPr>
          <p:cNvSpPr txBox="1">
            <a:spLocks/>
          </p:cNvSpPr>
          <p:nvPr userDrawn="1"/>
        </p:nvSpPr>
        <p:spPr>
          <a:xfrm>
            <a:off x="5730665" y="8686800"/>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opic Start">
    <p:spTree>
      <p:nvGrpSpPr>
        <p:cNvPr id="1" name=""/>
        <p:cNvGrpSpPr/>
        <p:nvPr/>
      </p:nvGrpSpPr>
      <p:grpSpPr>
        <a:xfrm>
          <a:off x="0" y="0"/>
          <a:ext cx="0" cy="0"/>
          <a:chOff x="0" y="0"/>
          <a:chExt cx="0" cy="0"/>
        </a:xfrm>
      </p:grpSpPr>
      <p:pic>
        <p:nvPicPr>
          <p:cNvPr id="60" name="W&amp;M Keynote Background.tiff" descr="W&amp;M Keynote Background.tiff"/>
          <p:cNvPicPr>
            <a:picLocks noChangeAspect="1"/>
          </p:cNvPicPr>
          <p:nvPr/>
        </p:nvPicPr>
        <p:blipFill>
          <a:blip r:embed="rId2"/>
          <a:srcRect t="36834" b="47597"/>
          <a:stretch>
            <a:fillRect/>
          </a:stretch>
        </p:blipFill>
        <p:spPr>
          <a:xfrm>
            <a:off x="0" y="0"/>
            <a:ext cx="16256000" cy="1422400"/>
          </a:xfrm>
          <a:prstGeom prst="rect">
            <a:avLst/>
          </a:prstGeom>
          <a:ln w="12700">
            <a:miter lim="400000"/>
          </a:ln>
          <a:effectLst>
            <a:outerShdw blurRad="127000" dist="76200" dir="5400000" rotWithShape="0">
              <a:srgbClr val="000000"/>
            </a:outerShdw>
          </a:effectLst>
        </p:spPr>
      </p:pic>
      <p:sp>
        <p:nvSpPr>
          <p:cNvPr id="61" name="Title Text"/>
          <p:cNvSpPr txBox="1">
            <a:spLocks noGrp="1"/>
          </p:cNvSpPr>
          <p:nvPr>
            <p:ph type="title"/>
          </p:nvPr>
        </p:nvSpPr>
        <p:spPr>
          <a:prstGeom prst="rect">
            <a:avLst/>
          </a:prstGeom>
        </p:spPr>
        <p:txBody>
          <a:bodyPr/>
          <a:lstStyle/>
          <a:p>
            <a:r>
              <a:t>Title Text</a:t>
            </a:r>
          </a:p>
        </p:txBody>
      </p:sp>
      <p:sp>
        <p:nvSpPr>
          <p:cNvPr id="62"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a:extLst>
              <a:ext uri="{FF2B5EF4-FFF2-40B4-BE49-F238E27FC236}">
                <a16:creationId xmlns:a16="http://schemas.microsoft.com/office/drawing/2014/main" id="{455849D1-DCE5-42B7-8EA3-D4160E8DE8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2983" y="8523278"/>
            <a:ext cx="1313114" cy="413764"/>
          </a:xfrm>
          <a:prstGeom prst="rect">
            <a:avLst/>
          </a:prstGeom>
        </p:spPr>
      </p:pic>
      <p:sp>
        <p:nvSpPr>
          <p:cNvPr id="7" name="Content Placeholder 7">
            <a:extLst>
              <a:ext uri="{FF2B5EF4-FFF2-40B4-BE49-F238E27FC236}">
                <a16:creationId xmlns:a16="http://schemas.microsoft.com/office/drawing/2014/main" id="{1F7B333C-F029-4D42-BB62-C29F88C61F73}"/>
              </a:ext>
            </a:extLst>
          </p:cNvPr>
          <p:cNvSpPr txBox="1">
            <a:spLocks/>
          </p:cNvSpPr>
          <p:nvPr userDrawn="1"/>
        </p:nvSpPr>
        <p:spPr>
          <a:xfrm>
            <a:off x="5730665" y="8686800"/>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opic Content copy">
    <p:spTree>
      <p:nvGrpSpPr>
        <p:cNvPr id="1" name=""/>
        <p:cNvGrpSpPr/>
        <p:nvPr/>
      </p:nvGrpSpPr>
      <p:grpSpPr>
        <a:xfrm>
          <a:off x="0" y="0"/>
          <a:ext cx="0" cy="0"/>
          <a:chOff x="0" y="0"/>
          <a:chExt cx="0" cy="0"/>
        </a:xfrm>
      </p:grpSpPr>
      <p:pic>
        <p:nvPicPr>
          <p:cNvPr id="70" name="W&amp;M Keynote Background.tiff" descr="W&amp;M Keynote Background.tiff"/>
          <p:cNvPicPr>
            <a:picLocks noChangeAspect="1"/>
          </p:cNvPicPr>
          <p:nvPr/>
        </p:nvPicPr>
        <p:blipFill>
          <a:blip r:embed="rId2"/>
          <a:srcRect t="36834" b="47597"/>
          <a:stretch>
            <a:fillRect/>
          </a:stretch>
        </p:blipFill>
        <p:spPr>
          <a:xfrm>
            <a:off x="0" y="0"/>
            <a:ext cx="16256000" cy="1422400"/>
          </a:xfrm>
          <a:prstGeom prst="rect">
            <a:avLst/>
          </a:prstGeom>
          <a:ln w="12700">
            <a:miter lim="400000"/>
          </a:ln>
          <a:effectLst>
            <a:outerShdw blurRad="127000" dist="76200" dir="5400000" rotWithShape="0">
              <a:srgbClr val="000000"/>
            </a:outerShdw>
          </a:effectLst>
        </p:spPr>
      </p:pic>
      <p:sp>
        <p:nvSpPr>
          <p:cNvPr id="71" name="Line"/>
          <p:cNvSpPr/>
          <p:nvPr/>
        </p:nvSpPr>
        <p:spPr>
          <a:xfrm>
            <a:off x="14743403" y="0"/>
            <a:ext cx="1" cy="1422400"/>
          </a:xfrm>
          <a:prstGeom prst="line">
            <a:avLst/>
          </a:prstGeom>
          <a:ln w="12700">
            <a:solidFill>
              <a:srgbClr val="66804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2" name="Title Text"/>
          <p:cNvSpPr txBox="1">
            <a:spLocks noGrp="1"/>
          </p:cNvSpPr>
          <p:nvPr>
            <p:ph type="title"/>
          </p:nvPr>
        </p:nvSpPr>
        <p:spPr>
          <a:xfrm>
            <a:off x="241300" y="0"/>
            <a:ext cx="14478000" cy="1397000"/>
          </a:xfrm>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7" name="Picture 6">
            <a:extLst>
              <a:ext uri="{FF2B5EF4-FFF2-40B4-BE49-F238E27FC236}">
                <a16:creationId xmlns:a16="http://schemas.microsoft.com/office/drawing/2014/main" id="{D4F6A722-DB01-4BDE-860A-739AE1DF7C9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2983" y="8523278"/>
            <a:ext cx="1313114" cy="413764"/>
          </a:xfrm>
          <a:prstGeom prst="rect">
            <a:avLst/>
          </a:prstGeom>
        </p:spPr>
      </p:pic>
      <p:sp>
        <p:nvSpPr>
          <p:cNvPr id="8" name="Content Placeholder 7">
            <a:extLst>
              <a:ext uri="{FF2B5EF4-FFF2-40B4-BE49-F238E27FC236}">
                <a16:creationId xmlns:a16="http://schemas.microsoft.com/office/drawing/2014/main" id="{7A7C6FF2-56DA-4DFB-8F09-545A07C7C760}"/>
              </a:ext>
            </a:extLst>
          </p:cNvPr>
          <p:cNvSpPr txBox="1">
            <a:spLocks/>
          </p:cNvSpPr>
          <p:nvPr userDrawn="1"/>
        </p:nvSpPr>
        <p:spPr>
          <a:xfrm>
            <a:off x="5730665" y="8686800"/>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opic Start copy">
    <p:spTree>
      <p:nvGrpSpPr>
        <p:cNvPr id="1" name=""/>
        <p:cNvGrpSpPr/>
        <p:nvPr/>
      </p:nvGrpSpPr>
      <p:grpSpPr>
        <a:xfrm>
          <a:off x="0" y="0"/>
          <a:ext cx="0" cy="0"/>
          <a:chOff x="0" y="0"/>
          <a:chExt cx="0" cy="0"/>
        </a:xfrm>
      </p:grpSpPr>
      <p:sp>
        <p:nvSpPr>
          <p:cNvPr id="81" name="Line"/>
          <p:cNvSpPr/>
          <p:nvPr/>
        </p:nvSpPr>
        <p:spPr>
          <a:xfrm>
            <a:off x="14743403" y="0"/>
            <a:ext cx="1" cy="1422400"/>
          </a:xfrm>
          <a:prstGeom prst="line">
            <a:avLst/>
          </a:prstGeom>
          <a:ln w="12700">
            <a:solidFill>
              <a:srgbClr val="66804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82" name="W&amp;M Keynote Background.tiff" descr="W&amp;M Keynote Background.tiff"/>
          <p:cNvPicPr>
            <a:picLocks noChangeAspect="1"/>
          </p:cNvPicPr>
          <p:nvPr/>
        </p:nvPicPr>
        <p:blipFill>
          <a:blip r:embed="rId2"/>
          <a:srcRect t="36834" b="47597"/>
          <a:stretch>
            <a:fillRect/>
          </a:stretch>
        </p:blipFill>
        <p:spPr>
          <a:xfrm>
            <a:off x="0" y="0"/>
            <a:ext cx="16256000" cy="1422400"/>
          </a:xfrm>
          <a:prstGeom prst="rect">
            <a:avLst/>
          </a:prstGeom>
          <a:ln w="12700">
            <a:miter lim="400000"/>
          </a:ln>
          <a:effectLst>
            <a:outerShdw blurRad="127000" dist="76200" dir="5400000" rotWithShape="0">
              <a:srgbClr val="000000"/>
            </a:outerShdw>
          </a:effectLst>
        </p:spPr>
      </p:pic>
      <p:sp>
        <p:nvSpPr>
          <p:cNvPr id="83" name="Title Text"/>
          <p:cNvSpPr txBox="1">
            <a:spLocks noGrp="1"/>
          </p:cNvSpPr>
          <p:nvPr>
            <p:ph type="title"/>
          </p:nvPr>
        </p:nvSpPr>
        <p:spPr>
          <a:xfrm>
            <a:off x="114300" y="0"/>
            <a:ext cx="14566900" cy="1422400"/>
          </a:xfrm>
          <a:prstGeom prst="rect">
            <a:avLst/>
          </a:prstGeom>
        </p:spPr>
        <p:txBody>
          <a:bodyPr/>
          <a:lstStyle/>
          <a:p>
            <a:r>
              <a:t>Title Text</a:t>
            </a:r>
          </a:p>
        </p:txBody>
      </p:sp>
      <p:sp>
        <p:nvSpPr>
          <p:cNvPr id="84"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7" name="Picture 6">
            <a:extLst>
              <a:ext uri="{FF2B5EF4-FFF2-40B4-BE49-F238E27FC236}">
                <a16:creationId xmlns:a16="http://schemas.microsoft.com/office/drawing/2014/main" id="{E9818798-3599-4EBA-89DA-51BC63047EB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2983" y="8523278"/>
            <a:ext cx="1313114" cy="413764"/>
          </a:xfrm>
          <a:prstGeom prst="rect">
            <a:avLst/>
          </a:prstGeom>
        </p:spPr>
      </p:pic>
      <p:sp>
        <p:nvSpPr>
          <p:cNvPr id="8" name="Content Placeholder 7">
            <a:extLst>
              <a:ext uri="{FF2B5EF4-FFF2-40B4-BE49-F238E27FC236}">
                <a16:creationId xmlns:a16="http://schemas.microsoft.com/office/drawing/2014/main" id="{3DA39FFB-2B11-46AD-9FDE-2BF8D6589383}"/>
              </a:ext>
            </a:extLst>
          </p:cNvPr>
          <p:cNvSpPr txBox="1">
            <a:spLocks/>
          </p:cNvSpPr>
          <p:nvPr userDrawn="1"/>
        </p:nvSpPr>
        <p:spPr>
          <a:xfrm>
            <a:off x="5730665" y="8686800"/>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t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rcRect/>
          <a:stretch>
            <a:fillRect/>
          </a:stretch>
        </a:blipFill>
        <a:effectLst/>
      </p:bgPr>
    </p:bg>
    <p:spTree>
      <p:nvGrpSpPr>
        <p:cNvPr id="1" name=""/>
        <p:cNvGrpSpPr/>
        <p:nvPr/>
      </p:nvGrpSpPr>
      <p:grpSpPr>
        <a:xfrm>
          <a:off x="0" y="0"/>
          <a:ext cx="0" cy="0"/>
          <a:chOff x="0" y="0"/>
          <a:chExt cx="0" cy="0"/>
        </a:xfrm>
      </p:grpSpPr>
      <p:pic>
        <p:nvPicPr>
          <p:cNvPr id="2" name="W&amp;M Keynote Background.tiff" descr="W&amp;M Keynote Background.tiff"/>
          <p:cNvPicPr>
            <a:picLocks noChangeAspect="1"/>
          </p:cNvPicPr>
          <p:nvPr/>
        </p:nvPicPr>
        <p:blipFill>
          <a:blip r:embed="rId9"/>
          <a:srcRect t="36834" b="47597"/>
          <a:stretch>
            <a:fillRect/>
          </a:stretch>
        </p:blipFill>
        <p:spPr>
          <a:xfrm>
            <a:off x="0" y="0"/>
            <a:ext cx="16256000" cy="1422400"/>
          </a:xfrm>
          <a:prstGeom prst="rect">
            <a:avLst/>
          </a:prstGeom>
          <a:ln w="12700">
            <a:miter lim="400000"/>
          </a:ln>
          <a:effectLst>
            <a:outerShdw blurRad="127000" dist="76200" dir="5400000" rotWithShape="0">
              <a:srgbClr val="000000"/>
            </a:outerShdw>
          </a:effectLst>
        </p:spPr>
      </p:pic>
      <p:sp>
        <p:nvSpPr>
          <p:cNvPr id="3" name="Title Text"/>
          <p:cNvSpPr txBox="1">
            <a:spLocks noGrp="1"/>
          </p:cNvSpPr>
          <p:nvPr>
            <p:ph type="title"/>
          </p:nvPr>
        </p:nvSpPr>
        <p:spPr>
          <a:xfrm>
            <a:off x="241300" y="0"/>
            <a:ext cx="14643100" cy="139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4" name="Body Level One…"/>
          <p:cNvSpPr txBox="1">
            <a:spLocks noGrp="1"/>
          </p:cNvSpPr>
          <p:nvPr>
            <p:ph type="body" idx="1"/>
          </p:nvPr>
        </p:nvSpPr>
        <p:spPr>
          <a:xfrm>
            <a:off x="127000" y="1562100"/>
            <a:ext cx="16002000" cy="754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buBlip>
                <a:blip r:embed="rId10"/>
              </a:buBlip>
            </a:lvl1pPr>
            <a:lvl2pPr marL="762000" indent="-381000">
              <a:buBlip>
                <a:blip r:embed="rId10"/>
              </a:buBlip>
              <a:defRPr sz="3200" b="0"/>
            </a:lvl2pPr>
            <a:lvl3pPr marL="1143000" indent="-381000">
              <a:buBlip>
                <a:blip r:embed="rId10"/>
              </a:buBlip>
              <a:defRPr sz="2600" b="0"/>
            </a:lvl3pPr>
            <a:lvl4pPr marL="1524000" indent="-381000">
              <a:buBlip>
                <a:blip r:embed="rId10"/>
              </a:buBlip>
              <a:defRPr sz="2600" b="0"/>
            </a:lvl4pPr>
            <a:lvl5pPr marL="1905000" indent="-381000">
              <a:buBlip>
                <a:blip r:embed="rId10"/>
              </a:buBlip>
              <a:defRPr sz="2600" b="0"/>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4657513" y="8511848"/>
            <a:ext cx="317501" cy="342900"/>
          </a:xfrm>
          <a:prstGeom prst="rect">
            <a:avLst/>
          </a:prstGeom>
          <a:ln w="12700">
            <a:miter lim="400000"/>
          </a:ln>
        </p:spPr>
        <p:txBody>
          <a:bodyPr wrap="none" lIns="50800" tIns="50800" rIns="50800" bIns="50800" anchor="b">
            <a:spAutoFit/>
          </a:bodyPr>
          <a:lstStyle>
            <a:lvl1pPr>
              <a:defRPr sz="1600"/>
            </a:lvl1pPr>
          </a:lstStyle>
          <a:p>
            <a:fld id="{86CB4B4D-7CA3-9044-876B-883B54F8677D}" type="slidenum">
              <a:t>‹#›</a:t>
            </a:fld>
            <a:endParaRPr/>
          </a:p>
        </p:txBody>
      </p:sp>
      <p:pic>
        <p:nvPicPr>
          <p:cNvPr id="12" name="Picture 11">
            <a:extLst>
              <a:ext uri="{FF2B5EF4-FFF2-40B4-BE49-F238E27FC236}">
                <a16:creationId xmlns:a16="http://schemas.microsoft.com/office/drawing/2014/main" id="{39FBDD88-DB7F-4E89-BC12-677709D64756}"/>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12983" y="8523278"/>
            <a:ext cx="1313114" cy="413764"/>
          </a:xfrm>
          <a:prstGeom prst="rect">
            <a:avLst/>
          </a:prstGeom>
        </p:spPr>
      </p:pic>
      <p:sp>
        <p:nvSpPr>
          <p:cNvPr id="13" name="Content Placeholder 7">
            <a:extLst>
              <a:ext uri="{FF2B5EF4-FFF2-40B4-BE49-F238E27FC236}">
                <a16:creationId xmlns:a16="http://schemas.microsoft.com/office/drawing/2014/main" id="{B2476786-61A0-4DD3-A4B4-AB7AF0F5F255}"/>
              </a:ext>
            </a:extLst>
          </p:cNvPr>
          <p:cNvSpPr txBox="1">
            <a:spLocks/>
          </p:cNvSpPr>
          <p:nvPr userDrawn="1"/>
        </p:nvSpPr>
        <p:spPr>
          <a:xfrm>
            <a:off x="5730665" y="8686800"/>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12"/>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12"/>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12"/>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12"/>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12"/>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12"/>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12"/>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12"/>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12"/>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transition spd="med"/>
  <p:txStyles>
    <p:titleStyle>
      <a:lvl1pPr marL="0" marR="0" indent="0" algn="l" defTabSz="546100" rtl="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1pPr>
      <a:lvl2pPr marL="0" marR="0" indent="457200" algn="l" defTabSz="546100" rtl="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2pPr>
      <a:lvl3pPr marL="0" marR="0" indent="914400" algn="l" defTabSz="546100" rtl="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3pPr>
      <a:lvl4pPr marL="0" marR="0" indent="1371600" algn="l" defTabSz="546100" rtl="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4pPr>
      <a:lvl5pPr marL="0" marR="0" indent="1828800" algn="l" defTabSz="546100" rtl="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5pPr>
      <a:lvl6pPr marL="0" marR="0" indent="2286000" algn="l" defTabSz="546100" rtl="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6pPr>
      <a:lvl7pPr marL="0" marR="0" indent="2743200" algn="l" defTabSz="546100" rtl="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7pPr>
      <a:lvl8pPr marL="0" marR="0" indent="3200400" algn="l" defTabSz="546100" rtl="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8pPr>
      <a:lvl9pPr marL="0" marR="0" indent="3657600" algn="l" defTabSz="546100" rtl="0" latinLnBrk="0">
        <a:lnSpc>
          <a:spcPct val="100000"/>
        </a:lnSpc>
        <a:spcBef>
          <a:spcPts val="0"/>
        </a:spcBef>
        <a:spcAft>
          <a:spcPts val="0"/>
        </a:spcAft>
        <a:buClrTx/>
        <a:buSzTx/>
        <a:buFontTx/>
        <a:buNone/>
        <a:tabLst/>
        <a:defRPr sz="7600" b="1" i="0" u="none" strike="noStrike" cap="small" spc="0" baseline="0">
          <a:solidFill>
            <a:srgbClr val="000000"/>
          </a:solidFill>
          <a:uFillTx/>
          <a:latin typeface="+mn-lt"/>
          <a:ea typeface="+mn-ea"/>
          <a:cs typeface="+mn-cs"/>
          <a:sym typeface="Optima"/>
        </a:defRPr>
      </a:lvl9pPr>
    </p:titleStyle>
    <p:bodyStyle>
      <a:lvl1pPr marL="381000" marR="0" indent="-381000" algn="l" defTabSz="546100" rtl="0" latinLnBrk="0">
        <a:lnSpc>
          <a:spcPct val="100000"/>
        </a:lnSpc>
        <a:spcBef>
          <a:spcPts val="1800"/>
        </a:spcBef>
        <a:spcAft>
          <a:spcPts val="0"/>
        </a:spcAft>
        <a:buClrTx/>
        <a:buSzPct val="53000"/>
        <a:buFontTx/>
        <a:buBlip>
          <a:blip r:embed="rId10"/>
        </a:buBlip>
        <a:tabLst/>
        <a:defRPr sz="3600" b="1" i="0" u="none" strike="noStrike" cap="none" spc="0" baseline="0">
          <a:solidFill>
            <a:srgbClr val="000000"/>
          </a:solidFill>
          <a:uFillTx/>
          <a:latin typeface="+mn-lt"/>
          <a:ea typeface="+mn-ea"/>
          <a:cs typeface="+mn-cs"/>
          <a:sym typeface="Optima"/>
        </a:defRPr>
      </a:lvl1pPr>
      <a:lvl2pPr marL="809625" marR="0" indent="-428625" algn="l" defTabSz="546100" rtl="0" latinLnBrk="0">
        <a:lnSpc>
          <a:spcPct val="100000"/>
        </a:lnSpc>
        <a:spcBef>
          <a:spcPts val="1800"/>
        </a:spcBef>
        <a:spcAft>
          <a:spcPts val="0"/>
        </a:spcAft>
        <a:buClrTx/>
        <a:buSzPct val="53000"/>
        <a:buFontTx/>
        <a:buBlip>
          <a:blip r:embed="rId10"/>
        </a:buBlip>
        <a:tabLst/>
        <a:defRPr sz="3600" b="1" i="0" u="none" strike="noStrike" cap="none" spc="0" baseline="0">
          <a:solidFill>
            <a:srgbClr val="000000"/>
          </a:solidFill>
          <a:uFillTx/>
          <a:latin typeface="+mn-lt"/>
          <a:ea typeface="+mn-ea"/>
          <a:cs typeface="+mn-cs"/>
          <a:sym typeface="Optima"/>
        </a:defRPr>
      </a:lvl2pPr>
      <a:lvl3pPr marL="1289538" marR="0" indent="-527538" algn="l" defTabSz="546100" rtl="0" latinLnBrk="0">
        <a:lnSpc>
          <a:spcPct val="100000"/>
        </a:lnSpc>
        <a:spcBef>
          <a:spcPts val="1800"/>
        </a:spcBef>
        <a:spcAft>
          <a:spcPts val="0"/>
        </a:spcAft>
        <a:buClrTx/>
        <a:buSzPct val="53000"/>
        <a:buFontTx/>
        <a:buBlip>
          <a:blip r:embed="rId10"/>
        </a:buBlip>
        <a:tabLst/>
        <a:defRPr sz="3600" b="1" i="0" u="none" strike="noStrike" cap="none" spc="0" baseline="0">
          <a:solidFill>
            <a:srgbClr val="000000"/>
          </a:solidFill>
          <a:uFillTx/>
          <a:latin typeface="+mn-lt"/>
          <a:ea typeface="+mn-ea"/>
          <a:cs typeface="+mn-cs"/>
          <a:sym typeface="Optima"/>
        </a:defRPr>
      </a:lvl3pPr>
      <a:lvl4pPr marL="1670538" marR="0" indent="-527538" algn="l" defTabSz="546100" rtl="0" latinLnBrk="0">
        <a:lnSpc>
          <a:spcPct val="100000"/>
        </a:lnSpc>
        <a:spcBef>
          <a:spcPts val="1800"/>
        </a:spcBef>
        <a:spcAft>
          <a:spcPts val="0"/>
        </a:spcAft>
        <a:buClrTx/>
        <a:buSzPct val="53000"/>
        <a:buFontTx/>
        <a:buBlip>
          <a:blip r:embed="rId10"/>
        </a:buBlip>
        <a:tabLst/>
        <a:defRPr sz="3600" b="1" i="0" u="none" strike="noStrike" cap="none" spc="0" baseline="0">
          <a:solidFill>
            <a:srgbClr val="000000"/>
          </a:solidFill>
          <a:uFillTx/>
          <a:latin typeface="+mn-lt"/>
          <a:ea typeface="+mn-ea"/>
          <a:cs typeface="+mn-cs"/>
          <a:sym typeface="Optima"/>
        </a:defRPr>
      </a:lvl4pPr>
      <a:lvl5pPr marL="2051538" marR="0" indent="-527538" algn="l" defTabSz="546100" rtl="0" latinLnBrk="0">
        <a:lnSpc>
          <a:spcPct val="100000"/>
        </a:lnSpc>
        <a:spcBef>
          <a:spcPts val="1800"/>
        </a:spcBef>
        <a:spcAft>
          <a:spcPts val="0"/>
        </a:spcAft>
        <a:buClrTx/>
        <a:buSzPct val="53000"/>
        <a:buFontTx/>
        <a:buBlip>
          <a:blip r:embed="rId10"/>
        </a:buBlip>
        <a:tabLst/>
        <a:defRPr sz="3600" b="1" i="0" u="none" strike="noStrike" cap="none" spc="0" baseline="0">
          <a:solidFill>
            <a:srgbClr val="000000"/>
          </a:solidFill>
          <a:uFillTx/>
          <a:latin typeface="+mn-lt"/>
          <a:ea typeface="+mn-ea"/>
          <a:cs typeface="+mn-cs"/>
          <a:sym typeface="Optima"/>
        </a:defRPr>
      </a:lvl5pPr>
      <a:lvl6pPr marL="2432538" marR="0" indent="-527538" algn="l" defTabSz="546100" rtl="0" latinLnBrk="0">
        <a:lnSpc>
          <a:spcPct val="100000"/>
        </a:lnSpc>
        <a:spcBef>
          <a:spcPts val="1800"/>
        </a:spcBef>
        <a:spcAft>
          <a:spcPts val="0"/>
        </a:spcAft>
        <a:buClrTx/>
        <a:buSzPct val="53000"/>
        <a:buFontTx/>
        <a:buBlip>
          <a:blip r:embed="rId12"/>
        </a:buBlip>
        <a:tabLst/>
        <a:defRPr sz="3600" b="1" i="0" u="none" strike="noStrike" cap="none" spc="0" baseline="0">
          <a:solidFill>
            <a:srgbClr val="000000"/>
          </a:solidFill>
          <a:uFillTx/>
          <a:latin typeface="+mn-lt"/>
          <a:ea typeface="+mn-ea"/>
          <a:cs typeface="+mn-cs"/>
          <a:sym typeface="Optima"/>
        </a:defRPr>
      </a:lvl6pPr>
      <a:lvl7pPr marL="2813538" marR="0" indent="-527538" algn="l" defTabSz="546100" rtl="0" latinLnBrk="0">
        <a:lnSpc>
          <a:spcPct val="100000"/>
        </a:lnSpc>
        <a:spcBef>
          <a:spcPts val="1800"/>
        </a:spcBef>
        <a:spcAft>
          <a:spcPts val="0"/>
        </a:spcAft>
        <a:buClrTx/>
        <a:buSzPct val="53000"/>
        <a:buFontTx/>
        <a:buBlip>
          <a:blip r:embed="rId12"/>
        </a:buBlip>
        <a:tabLst/>
        <a:defRPr sz="3600" b="1" i="0" u="none" strike="noStrike" cap="none" spc="0" baseline="0">
          <a:solidFill>
            <a:srgbClr val="000000"/>
          </a:solidFill>
          <a:uFillTx/>
          <a:latin typeface="+mn-lt"/>
          <a:ea typeface="+mn-ea"/>
          <a:cs typeface="+mn-cs"/>
          <a:sym typeface="Optima"/>
        </a:defRPr>
      </a:lvl7pPr>
      <a:lvl8pPr marL="3194538" marR="0" indent="-527538" algn="l" defTabSz="546100" rtl="0" latinLnBrk="0">
        <a:lnSpc>
          <a:spcPct val="100000"/>
        </a:lnSpc>
        <a:spcBef>
          <a:spcPts val="1800"/>
        </a:spcBef>
        <a:spcAft>
          <a:spcPts val="0"/>
        </a:spcAft>
        <a:buClrTx/>
        <a:buSzPct val="53000"/>
        <a:buFontTx/>
        <a:buBlip>
          <a:blip r:embed="rId12"/>
        </a:buBlip>
        <a:tabLst/>
        <a:defRPr sz="3600" b="1" i="0" u="none" strike="noStrike" cap="none" spc="0" baseline="0">
          <a:solidFill>
            <a:srgbClr val="000000"/>
          </a:solidFill>
          <a:uFillTx/>
          <a:latin typeface="+mn-lt"/>
          <a:ea typeface="+mn-ea"/>
          <a:cs typeface="+mn-cs"/>
          <a:sym typeface="Optima"/>
        </a:defRPr>
      </a:lvl8pPr>
      <a:lvl9pPr marL="3575538" marR="0" indent="-527538" algn="l" defTabSz="546100" rtl="0" latinLnBrk="0">
        <a:lnSpc>
          <a:spcPct val="100000"/>
        </a:lnSpc>
        <a:spcBef>
          <a:spcPts val="1800"/>
        </a:spcBef>
        <a:spcAft>
          <a:spcPts val="0"/>
        </a:spcAft>
        <a:buClrTx/>
        <a:buSzPct val="53000"/>
        <a:buFontTx/>
        <a:buBlip>
          <a:blip r:embed="rId12"/>
        </a:buBlip>
        <a:tabLst/>
        <a:defRPr sz="3600" b="1" i="0" u="none" strike="noStrike" cap="none" spc="0" baseline="0">
          <a:solidFill>
            <a:srgbClr val="000000"/>
          </a:solidFill>
          <a:uFillTx/>
          <a:latin typeface="+mn-lt"/>
          <a:ea typeface="+mn-ea"/>
          <a:cs typeface="+mn-cs"/>
          <a:sym typeface="Optima"/>
        </a:defRPr>
      </a:lvl9pPr>
    </p:bodyStyle>
    <p:otherStyle>
      <a:lvl1pPr marL="0" marR="0" indent="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1pPr>
      <a:lvl2pPr marL="0" marR="0" indent="4572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2pPr>
      <a:lvl3pPr marL="0" marR="0" indent="9144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3pPr>
      <a:lvl4pPr marL="0" marR="0" indent="13716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4pPr>
      <a:lvl5pPr marL="0" marR="0" indent="18288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5pPr>
      <a:lvl6pPr marL="0" marR="0" indent="22860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6pPr>
      <a:lvl7pPr marL="0" marR="0" indent="27432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7pPr>
      <a:lvl8pPr marL="0" marR="0" indent="32004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8pPr>
      <a:lvl9pPr marL="0" marR="0" indent="3657600" algn="ctr" defTabSz="5461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Linked Chain Concepts"/>
          <p:cNvSpPr txBox="1">
            <a:spLocks noGrp="1"/>
          </p:cNvSpPr>
          <p:nvPr>
            <p:ph type="title"/>
          </p:nvPr>
        </p:nvSpPr>
        <p:spPr>
          <a:xfrm>
            <a:off x="2717800" y="2819400"/>
            <a:ext cx="10452100" cy="1397000"/>
          </a:xfrm>
          <a:prstGeom prst="rect">
            <a:avLst/>
          </a:prstGeom>
        </p:spPr>
        <p:txBody>
          <a:bodyPr/>
          <a:lstStyle/>
          <a:p>
            <a:r>
              <a:t>Linked Chain Concepts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94"/>
                                        </p:tgtEl>
                                        <p:attrNameLst>
                                          <p:attrName>style.visibility</p:attrName>
                                        </p:attrNameLst>
                                      </p:cBhvr>
                                      <p:to>
                                        <p:strVal val="visible"/>
                                      </p:to>
                                    </p:set>
                                    <p:animEffect transition="in" filter="wipe(left)">
                                      <p:cBhvr>
                                        <p:cTn id="7" dur="7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Rectangle"/>
          <p:cNvSpPr/>
          <p:nvPr/>
        </p:nvSpPr>
        <p:spPr>
          <a:xfrm>
            <a:off x="7854950" y="1562100"/>
            <a:ext cx="8204200" cy="6967450"/>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291" name="Decide on Data Fields"/>
          <p:cNvSpPr txBox="1">
            <a:spLocks noGrp="1"/>
          </p:cNvSpPr>
          <p:nvPr>
            <p:ph type="title"/>
          </p:nvPr>
        </p:nvSpPr>
        <p:spPr>
          <a:prstGeom prst="rect">
            <a:avLst/>
          </a:prstGeom>
        </p:spPr>
        <p:txBody>
          <a:bodyPr/>
          <a:lstStyle/>
          <a:p>
            <a:r>
              <a:t>Decide on Data Fields</a:t>
            </a:r>
          </a:p>
        </p:txBody>
      </p:sp>
      <p:sp>
        <p:nvSpPr>
          <p:cNvPr id="292" name="Items are stored in a linked chain…"/>
          <p:cNvSpPr txBox="1">
            <a:spLocks noGrp="1"/>
          </p:cNvSpPr>
          <p:nvPr>
            <p:ph type="body" idx="1"/>
          </p:nvPr>
        </p:nvSpPr>
        <p:spPr>
          <a:xfrm>
            <a:off x="127000" y="1562100"/>
            <a:ext cx="8001000" cy="7543800"/>
          </a:xfrm>
          <a:prstGeom prst="rect">
            <a:avLst/>
          </a:prstGeom>
        </p:spPr>
        <p:txBody>
          <a:bodyPr/>
          <a:lstStyle/>
          <a:p>
            <a:pPr>
              <a:buBlip>
                <a:blip r:embed="rId3"/>
              </a:buBlip>
            </a:pPr>
            <a:r>
              <a:rPr dirty="0"/>
              <a:t>Items are stored in a linked chain</a:t>
            </a:r>
          </a:p>
          <a:p>
            <a:pPr lvl="1">
              <a:buBlip>
                <a:blip r:embed="rId3"/>
              </a:buBlip>
            </a:pPr>
            <a:r>
              <a:rPr dirty="0"/>
              <a:t>Reference to the first node in the chain</a:t>
            </a:r>
          </a:p>
          <a:p>
            <a:pPr lvl="1">
              <a:buBlip>
                <a:blip r:embed="rId3"/>
              </a:buBlip>
            </a:pPr>
            <a:r>
              <a:rPr dirty="0"/>
              <a:t>Number of </a:t>
            </a:r>
            <a:r>
              <a:rPr dirty="0" err="1"/>
              <a:t>entires</a:t>
            </a:r>
            <a:r>
              <a:rPr dirty="0"/>
              <a:t> in the chain</a:t>
            </a:r>
          </a:p>
        </p:txBody>
      </p:sp>
      <p:sp>
        <p:nvSpPr>
          <p:cNvPr id="293" name="template&lt;class ItemType&gt;…"/>
          <p:cNvSpPr/>
          <p:nvPr/>
        </p:nvSpPr>
        <p:spPr>
          <a:xfrm>
            <a:off x="7983940" y="1651000"/>
            <a:ext cx="10536072" cy="687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gn="l" defTabSz="457200">
              <a:lnSpc>
                <a:spcPct val="120000"/>
              </a:lnSpc>
              <a:tabLst>
                <a:tab pos="241300" algn="l"/>
              </a:tabLst>
              <a:defRPr sz="1800" b="1">
                <a:latin typeface="Menlo Regular"/>
                <a:ea typeface="Menlo Regular"/>
                <a:cs typeface="Menlo Regular"/>
                <a:sym typeface="Menlo Regular"/>
              </a:defRPr>
            </a:pPr>
            <a:r>
              <a:rPr sz="1600" dirty="0">
                <a:solidFill>
                  <a:srgbClr val="BB2CA2"/>
                </a:solidFill>
              </a:rPr>
              <a:t>template</a:t>
            </a:r>
            <a:r>
              <a:rPr sz="1600" dirty="0"/>
              <a:t>&lt;</a:t>
            </a:r>
            <a:r>
              <a:rPr sz="1600" dirty="0">
                <a:solidFill>
                  <a:srgbClr val="BB2CA2"/>
                </a:solidFill>
              </a:rPr>
              <a:t>class</a:t>
            </a:r>
            <a:r>
              <a:rPr sz="1600" dirty="0"/>
              <a:t> ItemType&gt;</a:t>
            </a:r>
          </a:p>
          <a:p>
            <a:pPr algn="l" defTabSz="457200">
              <a:lnSpc>
                <a:spcPct val="120000"/>
              </a:lnSpc>
              <a:tabLst>
                <a:tab pos="241300" algn="l"/>
              </a:tabLst>
              <a:defRPr sz="1800" b="1">
                <a:latin typeface="Menlo Regular"/>
                <a:ea typeface="Menlo Regular"/>
                <a:cs typeface="Menlo Regular"/>
                <a:sym typeface="Menlo Regular"/>
              </a:defRPr>
            </a:pPr>
            <a:r>
              <a:rPr sz="1600" dirty="0">
                <a:solidFill>
                  <a:srgbClr val="BB2CA2"/>
                </a:solidFill>
              </a:rPr>
              <a:t>class</a:t>
            </a:r>
            <a:r>
              <a:rPr sz="1600" dirty="0"/>
              <a:t> </a:t>
            </a:r>
            <a:r>
              <a:rPr sz="1600" dirty="0" err="1"/>
              <a:t>LinkedBag</a:t>
            </a:r>
            <a:r>
              <a:rPr sz="1600" dirty="0"/>
              <a:t> : </a:t>
            </a:r>
            <a:r>
              <a:rPr sz="1600" dirty="0">
                <a:solidFill>
                  <a:srgbClr val="BB2CA2"/>
                </a:solidFill>
              </a:rPr>
              <a:t>public</a:t>
            </a:r>
            <a:r>
              <a:rPr sz="1600" dirty="0"/>
              <a:t> </a:t>
            </a:r>
            <a:r>
              <a:rPr sz="1600" dirty="0" err="1"/>
              <a:t>BagInterface</a:t>
            </a:r>
            <a:r>
              <a:rPr sz="1600" dirty="0"/>
              <a:t>&lt;ItemType&gt;</a:t>
            </a:r>
          </a:p>
          <a:p>
            <a:pPr algn="l" defTabSz="457200">
              <a:lnSpc>
                <a:spcPct val="120000"/>
              </a:lnSpc>
              <a:tabLst>
                <a:tab pos="241300" algn="l"/>
              </a:tabLst>
              <a:defRPr sz="1800" b="1">
                <a:latin typeface="Menlo Regular"/>
                <a:ea typeface="Menlo Regular"/>
                <a:cs typeface="Menlo Regular"/>
                <a:sym typeface="Menlo Regular"/>
              </a:defRPr>
            </a:pPr>
            <a:r>
              <a:rPr sz="1600" dirty="0"/>
              <a:t>{</a:t>
            </a:r>
          </a:p>
          <a:p>
            <a:pPr algn="l" defTabSz="457200">
              <a:lnSpc>
                <a:spcPct val="120000"/>
              </a:lnSpc>
              <a:tabLst>
                <a:tab pos="241300" algn="l"/>
              </a:tabLst>
              <a:defRPr sz="1800" b="1">
                <a:solidFill>
                  <a:srgbClr val="BB2CA2"/>
                </a:solidFill>
                <a:latin typeface="Menlo Regular"/>
                <a:ea typeface="Menlo Regular"/>
                <a:cs typeface="Menlo Regular"/>
                <a:sym typeface="Menlo Regular"/>
              </a:defRPr>
            </a:pPr>
            <a:r>
              <a:rPr sz="1600" dirty="0"/>
              <a:t>private</a:t>
            </a:r>
            <a:r>
              <a:rPr sz="1600" dirty="0">
                <a:solidFill>
                  <a:srgbClr val="000000"/>
                </a:solidFill>
              </a:rPr>
              <a:t>:</a:t>
            </a:r>
          </a:p>
          <a:p>
            <a:pPr algn="l" defTabSz="457200">
              <a:lnSpc>
                <a:spcPct val="120000"/>
              </a:lnSpc>
              <a:tabLst>
                <a:tab pos="241300" algn="l"/>
              </a:tabLst>
              <a:defRPr sz="1800" b="1">
                <a:latin typeface="Menlo Regular"/>
                <a:ea typeface="Menlo Regular"/>
                <a:cs typeface="Menlo Regular"/>
                <a:sym typeface="Menlo Regular"/>
              </a:defRPr>
            </a:pPr>
            <a:r>
              <a:rPr sz="1600" dirty="0"/>
              <a:t>   Node&lt;ItemType&gt;* </a:t>
            </a:r>
            <a:r>
              <a:rPr sz="1600" dirty="0" err="1"/>
              <a:t>headPtr</a:t>
            </a:r>
            <a:r>
              <a:rPr sz="1600" dirty="0"/>
              <a:t>; </a:t>
            </a:r>
          </a:p>
          <a:p>
            <a:pPr algn="l" defTabSz="457200">
              <a:lnSpc>
                <a:spcPct val="12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solidFill>
                  <a:srgbClr val="BB2CA2"/>
                </a:solidFill>
              </a:rPr>
              <a:t>int</a:t>
            </a:r>
            <a:r>
              <a:rPr sz="1600" dirty="0">
                <a:solidFill>
                  <a:srgbClr val="000000"/>
                </a:solidFill>
              </a:rPr>
              <a:t> </a:t>
            </a:r>
            <a:r>
              <a:rPr sz="1600" dirty="0" err="1">
                <a:solidFill>
                  <a:srgbClr val="000000"/>
                </a:solidFill>
              </a:rPr>
              <a:t>itemCount</a:t>
            </a:r>
            <a:r>
              <a:rPr sz="1600" dirty="0">
                <a:solidFill>
                  <a:srgbClr val="000000"/>
                </a:solidFill>
              </a:rPr>
              <a:t>;          </a:t>
            </a:r>
          </a:p>
          <a:p>
            <a:pPr algn="l" defTabSz="457200">
              <a:lnSpc>
                <a:spcPct val="120000"/>
              </a:lnSpc>
              <a:tabLst>
                <a:tab pos="241300" algn="l"/>
              </a:tabLst>
              <a:defRPr sz="1800" b="1">
                <a:solidFill>
                  <a:srgbClr val="008400"/>
                </a:solidFill>
                <a:latin typeface="Menlo Regular"/>
                <a:ea typeface="Menlo Regular"/>
                <a:cs typeface="Menlo Regular"/>
                <a:sym typeface="Menlo Regular"/>
              </a:defRPr>
            </a:pPr>
            <a:endParaRPr sz="1600" dirty="0">
              <a:solidFill>
                <a:srgbClr val="000000"/>
              </a:solidFill>
            </a:endParaRPr>
          </a:p>
          <a:p>
            <a:pPr algn="l" defTabSz="457200">
              <a:lnSpc>
                <a:spcPct val="120000"/>
              </a:lnSpc>
              <a:tabLst>
                <a:tab pos="241300" algn="l"/>
              </a:tabLst>
              <a:defRPr sz="1800" b="1">
                <a:latin typeface="Menlo Regular"/>
                <a:ea typeface="Menlo Regular"/>
                <a:cs typeface="Menlo Regular"/>
                <a:sym typeface="Menlo Regular"/>
              </a:defRPr>
            </a:pPr>
            <a:r>
              <a:rPr sz="1600" dirty="0"/>
              <a:t>   Node&lt;ItemType&gt;* </a:t>
            </a:r>
            <a:r>
              <a:rPr sz="1600" dirty="0" err="1"/>
              <a:t>getPointerTo</a:t>
            </a:r>
            <a:r>
              <a:rPr sz="1600" dirty="0"/>
              <a:t>(</a:t>
            </a:r>
            <a:r>
              <a:rPr sz="1600" dirty="0">
                <a:solidFill>
                  <a:srgbClr val="BB2CA2"/>
                </a:solidFill>
              </a:rPr>
              <a:t>const</a:t>
            </a:r>
            <a:r>
              <a:rPr sz="1600" dirty="0"/>
              <a:t> </a:t>
            </a:r>
            <a:br>
              <a:rPr sz="1600" dirty="0"/>
            </a:br>
            <a:r>
              <a:rPr sz="1600" dirty="0"/>
              <a:t>								ItemType&amp; </a:t>
            </a:r>
            <a:r>
              <a:rPr sz="1600" dirty="0" err="1"/>
              <a:t>anEntry</a:t>
            </a:r>
            <a:r>
              <a:rPr sz="1600" dirty="0"/>
              <a:t>) </a:t>
            </a:r>
            <a:r>
              <a:rPr sz="1600" dirty="0">
                <a:solidFill>
                  <a:srgbClr val="BB2CA2"/>
                </a:solidFill>
              </a:rPr>
              <a:t>const</a:t>
            </a:r>
            <a:r>
              <a:rPr sz="1600" dirty="0"/>
              <a:t>;</a:t>
            </a:r>
          </a:p>
          <a:p>
            <a:pPr algn="l" defTabSz="457200">
              <a:lnSpc>
                <a:spcPct val="120000"/>
              </a:lnSpc>
              <a:tabLst>
                <a:tab pos="241300" algn="l"/>
              </a:tabLst>
              <a:defRPr sz="1800" b="1">
                <a:solidFill>
                  <a:srgbClr val="008400"/>
                </a:solidFill>
                <a:latin typeface="Menlo Regular"/>
                <a:ea typeface="Menlo Regular"/>
                <a:cs typeface="Menlo Regular"/>
                <a:sym typeface="Menlo Regular"/>
              </a:defRPr>
            </a:pPr>
            <a:endParaRPr sz="1600" dirty="0">
              <a:solidFill>
                <a:srgbClr val="000000"/>
              </a:solidFill>
            </a:endParaRPr>
          </a:p>
          <a:p>
            <a:pPr algn="l" defTabSz="457200">
              <a:lnSpc>
                <a:spcPct val="120000"/>
              </a:lnSpc>
              <a:tabLst>
                <a:tab pos="241300" algn="l"/>
              </a:tabLst>
              <a:defRPr sz="1800" b="1">
                <a:solidFill>
                  <a:srgbClr val="BB2CA2"/>
                </a:solidFill>
                <a:latin typeface="Menlo Regular"/>
                <a:ea typeface="Menlo Regular"/>
                <a:cs typeface="Menlo Regular"/>
                <a:sym typeface="Menlo Regular"/>
              </a:defRPr>
            </a:pPr>
            <a:r>
              <a:rPr sz="1600" dirty="0"/>
              <a:t>public</a:t>
            </a:r>
            <a:r>
              <a:rPr sz="1600" dirty="0">
                <a:solidFill>
                  <a:srgbClr val="000000"/>
                </a:solidFill>
              </a:rPr>
              <a:t>:</a:t>
            </a:r>
          </a:p>
          <a:p>
            <a:pPr algn="l" defTabSz="457200">
              <a:lnSpc>
                <a:spcPct val="120000"/>
              </a:lnSpc>
              <a:tabLst>
                <a:tab pos="241300" algn="l"/>
              </a:tabLst>
              <a:defRPr sz="1800" b="1">
                <a:latin typeface="Menlo Regular"/>
                <a:ea typeface="Menlo Regular"/>
                <a:cs typeface="Menlo Regular"/>
                <a:sym typeface="Menlo Regular"/>
              </a:defRPr>
            </a:pPr>
            <a:r>
              <a:rPr sz="1600" dirty="0"/>
              <a:t>	</a:t>
            </a:r>
            <a:r>
              <a:rPr sz="1600" dirty="0" err="1"/>
              <a:t>LinkedBag</a:t>
            </a:r>
            <a:r>
              <a:rPr sz="1600" dirty="0"/>
              <a:t>();</a:t>
            </a:r>
          </a:p>
          <a:p>
            <a:pPr algn="l" defTabSz="457200">
              <a:lnSpc>
                <a:spcPct val="120000"/>
              </a:lnSpc>
              <a:tabLst>
                <a:tab pos="241300" algn="l"/>
              </a:tabLst>
              <a:defRPr sz="1800" b="1">
                <a:latin typeface="Menlo Regular"/>
                <a:ea typeface="Menlo Regular"/>
                <a:cs typeface="Menlo Regular"/>
                <a:sym typeface="Menlo Regular"/>
              </a:defRPr>
            </a:pPr>
            <a:r>
              <a:rPr sz="1600" dirty="0"/>
              <a:t>   </a:t>
            </a:r>
            <a:r>
              <a:rPr sz="1600" dirty="0" err="1"/>
              <a:t>LinkedBag</a:t>
            </a:r>
            <a:r>
              <a:rPr sz="1600" dirty="0"/>
              <a:t>(</a:t>
            </a:r>
            <a:r>
              <a:rPr sz="1600" dirty="0">
                <a:solidFill>
                  <a:srgbClr val="BB2CA2"/>
                </a:solidFill>
              </a:rPr>
              <a:t>const</a:t>
            </a:r>
            <a:r>
              <a:rPr sz="1600" dirty="0"/>
              <a:t> </a:t>
            </a:r>
            <a:r>
              <a:rPr sz="1600" dirty="0" err="1"/>
              <a:t>LinkedBag</a:t>
            </a:r>
            <a:r>
              <a:rPr sz="1600" dirty="0"/>
              <a:t>&lt;ItemType&gt;&amp; </a:t>
            </a:r>
            <a:r>
              <a:rPr sz="1600" dirty="0" err="1"/>
              <a:t>aBag</a:t>
            </a:r>
            <a:r>
              <a:rPr sz="1600" dirty="0"/>
              <a:t>);</a:t>
            </a:r>
          </a:p>
          <a:p>
            <a:pPr algn="l" defTabSz="457200">
              <a:lnSpc>
                <a:spcPct val="120000"/>
              </a:lnSpc>
              <a:tabLst>
                <a:tab pos="241300" algn="l"/>
              </a:tabLst>
              <a:defRPr sz="1800" b="1">
                <a:latin typeface="Menlo Regular"/>
                <a:ea typeface="Menlo Regular"/>
                <a:cs typeface="Menlo Regular"/>
                <a:sym typeface="Menlo Regular"/>
              </a:defRPr>
            </a:pPr>
            <a:r>
              <a:rPr sz="1600" dirty="0"/>
              <a:t>   ~</a:t>
            </a:r>
            <a:r>
              <a:rPr sz="1600" dirty="0" err="1"/>
              <a:t>LinkedBag</a:t>
            </a:r>
            <a:r>
              <a:rPr sz="1600" dirty="0"/>
              <a:t>();</a:t>
            </a:r>
          </a:p>
          <a:p>
            <a:pPr algn="l" defTabSz="457200">
              <a:lnSpc>
                <a:spcPct val="12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int</a:t>
            </a:r>
            <a:r>
              <a:rPr sz="1600" dirty="0"/>
              <a:t> </a:t>
            </a:r>
            <a:r>
              <a:rPr sz="1600" dirty="0" err="1"/>
              <a:t>getCurrentSize</a:t>
            </a:r>
            <a:r>
              <a:rPr sz="1600" dirty="0"/>
              <a:t>() </a:t>
            </a:r>
            <a:r>
              <a:rPr sz="1600" dirty="0">
                <a:solidFill>
                  <a:srgbClr val="BB2CA2"/>
                </a:solidFill>
              </a:rPr>
              <a:t>const</a:t>
            </a:r>
            <a:r>
              <a:rPr sz="1600" dirty="0"/>
              <a:t>;</a:t>
            </a:r>
          </a:p>
          <a:p>
            <a:pPr algn="l" defTabSz="457200">
              <a:lnSpc>
                <a:spcPct val="12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bool</a:t>
            </a:r>
            <a:r>
              <a:rPr sz="1600" dirty="0"/>
              <a:t> </a:t>
            </a:r>
            <a:r>
              <a:rPr sz="1600" dirty="0" err="1"/>
              <a:t>isEmpty</a:t>
            </a:r>
            <a:r>
              <a:rPr sz="1600" dirty="0"/>
              <a:t>() </a:t>
            </a:r>
            <a:r>
              <a:rPr sz="1600" dirty="0">
                <a:solidFill>
                  <a:srgbClr val="BB2CA2"/>
                </a:solidFill>
              </a:rPr>
              <a:t>const</a:t>
            </a:r>
            <a:r>
              <a:rPr sz="1600" dirty="0"/>
              <a:t>;</a:t>
            </a:r>
          </a:p>
          <a:p>
            <a:pPr algn="l" defTabSz="457200">
              <a:lnSpc>
                <a:spcPct val="12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bool</a:t>
            </a:r>
            <a:r>
              <a:rPr sz="1600" dirty="0"/>
              <a:t> add(</a:t>
            </a:r>
            <a:r>
              <a:rPr sz="1600" dirty="0">
                <a:solidFill>
                  <a:srgbClr val="BB2CA2"/>
                </a:solidFill>
              </a:rPr>
              <a:t>const</a:t>
            </a:r>
            <a:r>
              <a:rPr sz="1600" dirty="0"/>
              <a:t> ItemType&amp; </a:t>
            </a:r>
            <a:r>
              <a:rPr sz="1600" dirty="0" err="1"/>
              <a:t>newEntry</a:t>
            </a:r>
            <a:r>
              <a:rPr sz="1600" dirty="0"/>
              <a:t>);</a:t>
            </a:r>
          </a:p>
          <a:p>
            <a:pPr algn="l" defTabSz="457200">
              <a:lnSpc>
                <a:spcPct val="12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bool</a:t>
            </a:r>
            <a:r>
              <a:rPr sz="1600" dirty="0"/>
              <a:t> remove(</a:t>
            </a:r>
            <a:r>
              <a:rPr sz="1600" dirty="0">
                <a:solidFill>
                  <a:srgbClr val="BB2CA2"/>
                </a:solidFill>
              </a:rPr>
              <a:t>const</a:t>
            </a:r>
            <a:r>
              <a:rPr sz="1600" dirty="0"/>
              <a:t> ItemType&amp; </a:t>
            </a:r>
            <a:r>
              <a:rPr sz="1600" dirty="0" err="1"/>
              <a:t>anEntry</a:t>
            </a:r>
            <a:r>
              <a:rPr sz="1600" dirty="0"/>
              <a:t>);</a:t>
            </a:r>
          </a:p>
          <a:p>
            <a:pPr algn="l" defTabSz="457200">
              <a:lnSpc>
                <a:spcPct val="12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void</a:t>
            </a:r>
            <a:r>
              <a:rPr sz="1600" dirty="0"/>
              <a:t> clear();</a:t>
            </a:r>
          </a:p>
          <a:p>
            <a:pPr algn="l" defTabSz="457200">
              <a:lnSpc>
                <a:spcPct val="12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bool</a:t>
            </a:r>
            <a:r>
              <a:rPr sz="1600" dirty="0"/>
              <a:t> contains(</a:t>
            </a:r>
            <a:r>
              <a:rPr sz="1600" dirty="0">
                <a:solidFill>
                  <a:srgbClr val="BB2CA2"/>
                </a:solidFill>
              </a:rPr>
              <a:t>const</a:t>
            </a:r>
            <a:r>
              <a:rPr sz="1600" dirty="0"/>
              <a:t> ItemType&amp; </a:t>
            </a:r>
            <a:r>
              <a:rPr sz="1600" dirty="0" err="1"/>
              <a:t>anEntry</a:t>
            </a:r>
            <a:r>
              <a:rPr sz="1600" dirty="0"/>
              <a:t>) </a:t>
            </a:r>
            <a:r>
              <a:rPr sz="1600" dirty="0">
                <a:solidFill>
                  <a:srgbClr val="BB2CA2"/>
                </a:solidFill>
              </a:rPr>
              <a:t>const</a:t>
            </a:r>
            <a:r>
              <a:rPr sz="1600" dirty="0"/>
              <a:t>;</a:t>
            </a:r>
          </a:p>
          <a:p>
            <a:pPr algn="l" defTabSz="457200">
              <a:lnSpc>
                <a:spcPct val="12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int</a:t>
            </a:r>
            <a:r>
              <a:rPr sz="1600" dirty="0"/>
              <a:t> </a:t>
            </a:r>
            <a:r>
              <a:rPr sz="1600" dirty="0" err="1"/>
              <a:t>getFrequencyOf</a:t>
            </a:r>
            <a:r>
              <a:rPr sz="1600" dirty="0"/>
              <a:t>(</a:t>
            </a:r>
            <a:r>
              <a:rPr sz="1600" dirty="0">
                <a:solidFill>
                  <a:srgbClr val="BB2CA2"/>
                </a:solidFill>
              </a:rPr>
              <a:t>const</a:t>
            </a:r>
            <a:r>
              <a:rPr sz="1600" dirty="0"/>
              <a:t> ItemType&amp; </a:t>
            </a:r>
            <a:r>
              <a:rPr sz="1600" dirty="0" err="1"/>
              <a:t>anEntry</a:t>
            </a:r>
            <a:r>
              <a:rPr sz="1600" dirty="0"/>
              <a:t>) </a:t>
            </a:r>
            <a:r>
              <a:rPr sz="1600" dirty="0">
                <a:solidFill>
                  <a:srgbClr val="BB2CA2"/>
                </a:solidFill>
              </a:rPr>
              <a:t>const</a:t>
            </a:r>
            <a:r>
              <a:rPr sz="1600" dirty="0"/>
              <a:t>;</a:t>
            </a:r>
          </a:p>
          <a:p>
            <a:pPr algn="l" defTabSz="457200">
              <a:lnSpc>
                <a:spcPct val="12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void</a:t>
            </a:r>
            <a:r>
              <a:rPr sz="1600" dirty="0"/>
              <a:t> </a:t>
            </a:r>
            <a:r>
              <a:rPr sz="1600" dirty="0" err="1"/>
              <a:t>toVector</a:t>
            </a:r>
            <a:r>
              <a:rPr sz="1600" dirty="0"/>
              <a:t>(std::vector&lt;ItemType&gt;&amp; </a:t>
            </a:r>
            <a:r>
              <a:rPr sz="1600" dirty="0" err="1"/>
              <a:t>bagContents</a:t>
            </a:r>
            <a:r>
              <a:rPr sz="1600" dirty="0"/>
              <a:t>) </a:t>
            </a:r>
            <a:r>
              <a:rPr sz="1600" dirty="0">
                <a:solidFill>
                  <a:srgbClr val="BB2CA2"/>
                </a:solidFill>
              </a:rPr>
              <a:t>const</a:t>
            </a:r>
            <a:r>
              <a:rPr sz="1600" dirty="0"/>
              <a:t>; </a:t>
            </a:r>
          </a:p>
          <a:p>
            <a:pPr algn="l" defTabSz="457200">
              <a:lnSpc>
                <a:spcPct val="12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end </a:t>
            </a:r>
            <a:r>
              <a:rPr sz="1600" dirty="0" err="1"/>
              <a:t>LinkedBag</a:t>
            </a:r>
            <a:endParaRPr sz="1600" dirty="0"/>
          </a:p>
        </p:txBody>
      </p:sp>
      <p:sp>
        <p:nvSpPr>
          <p:cNvPr id="294" name="LinkedBag.h"/>
          <p:cNvSpPr/>
          <p:nvPr/>
        </p:nvSpPr>
        <p:spPr>
          <a:xfrm>
            <a:off x="13582650" y="1289050"/>
            <a:ext cx="2476500" cy="533400"/>
          </a:xfrm>
          <a:prstGeom prst="roundRect">
            <a:avLst>
              <a:gd name="adj" fmla="val 688"/>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400" b="1">
                <a:latin typeface="Courier New"/>
                <a:ea typeface="Courier New"/>
                <a:cs typeface="Courier New"/>
                <a:sym typeface="Courier New"/>
              </a:defRPr>
            </a:lvl1pPr>
          </a:lstStyle>
          <a:p>
            <a:r>
              <a:t>LinkedBag.h</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91"/>
                                        </p:tgtEl>
                                        <p:attrNameLst>
                                          <p:attrName>style.visibility</p:attrName>
                                        </p:attrNameLst>
                                      </p:cBhvr>
                                      <p:to>
                                        <p:strVal val="visible"/>
                                      </p:to>
                                    </p:set>
                                    <p:animEffect transition="in" filter="fade">
                                      <p:cBhvr>
                                        <p:cTn id="7" dur="750"/>
                                        <p:tgtEl>
                                          <p:spTgt spid="291"/>
                                        </p:tgtEl>
                                      </p:cBhvr>
                                    </p:animEffect>
                                  </p:childTnLst>
                                </p:cTn>
                              </p:par>
                            </p:childTnLst>
                          </p:cTn>
                        </p:par>
                        <p:par>
                          <p:cTn id="8" fill="hold">
                            <p:stCondLst>
                              <p:cond delay="750"/>
                            </p:stCondLst>
                            <p:childTnLst>
                              <p:par>
                                <p:cTn id="9" presetID="10" presetClass="entr" fill="hold" grpId="0" nodeType="afterEffect">
                                  <p:stCondLst>
                                    <p:cond delay="0"/>
                                  </p:stCondLst>
                                  <p:iterate>
                                    <p:tmAbs val="0"/>
                                  </p:iterate>
                                  <p:childTnLst>
                                    <p:set>
                                      <p:cBhvr>
                                        <p:cTn id="10" fill="hold"/>
                                        <p:tgtEl>
                                          <p:spTgt spid="292">
                                            <p:bg/>
                                          </p:spTgt>
                                        </p:tgtEl>
                                        <p:attrNameLst>
                                          <p:attrName>style.visibility</p:attrName>
                                        </p:attrNameLst>
                                      </p:cBhvr>
                                      <p:to>
                                        <p:strVal val="visible"/>
                                      </p:to>
                                    </p:set>
                                    <p:animEffect transition="in" filter="fade">
                                      <p:cBhvr>
                                        <p:cTn id="11" dur="500"/>
                                        <p:tgtEl>
                                          <p:spTgt spid="292">
                                            <p:bg/>
                                          </p:spTgt>
                                        </p:tgtEl>
                                      </p:cBhvr>
                                    </p:animEffect>
                                  </p:childTnLst>
                                </p:cTn>
                              </p:par>
                              <p:par>
                                <p:cTn id="12" presetID="10" presetClass="entr" presetSubtype="0" fill="hold" grpId="0" nodeType="withEffect">
                                  <p:stCondLst>
                                    <p:cond delay="0"/>
                                  </p:stCondLst>
                                  <p:iterate>
                                    <p:tmAbs val="0"/>
                                  </p:iterate>
                                  <p:childTnLst>
                                    <p:set>
                                      <p:cBhvr>
                                        <p:cTn id="13" fill="hold"/>
                                        <p:tgtEl>
                                          <p:spTgt spid="292">
                                            <p:txEl>
                                              <p:pRg st="0" end="0"/>
                                            </p:txEl>
                                          </p:spTgt>
                                        </p:tgtEl>
                                        <p:attrNameLst>
                                          <p:attrName>style.visibility</p:attrName>
                                        </p:attrNameLst>
                                      </p:cBhvr>
                                      <p:to>
                                        <p:strVal val="visible"/>
                                      </p:to>
                                    </p:set>
                                    <p:animEffect transition="in" filter="fade">
                                      <p:cBhvr>
                                        <p:cTn id="14" dur="500"/>
                                        <p:tgtEl>
                                          <p:spTgt spid="292">
                                            <p:txEl>
                                              <p:pRg st="0" end="0"/>
                                            </p:txEl>
                                          </p:spTgt>
                                        </p:tgtEl>
                                      </p:cBhvr>
                                    </p:animEffect>
                                  </p:childTnLst>
                                </p:cTn>
                              </p:par>
                            </p:childTnLst>
                          </p:cTn>
                        </p:par>
                        <p:par>
                          <p:cTn id="15" fill="hold">
                            <p:stCondLst>
                              <p:cond delay="1250"/>
                            </p:stCondLst>
                            <p:childTnLst>
                              <p:par>
                                <p:cTn id="16" presetID="2" presetClass="entr" presetSubtype="4" fill="hold" grpId="0" nodeType="afterEffect">
                                  <p:stCondLst>
                                    <p:cond delay="0"/>
                                  </p:stCondLst>
                                  <p:iterate>
                                    <p:tmAbs val="0"/>
                                  </p:iterate>
                                  <p:childTnLst>
                                    <p:set>
                                      <p:cBhvr>
                                        <p:cTn id="17" fill="hold"/>
                                        <p:tgtEl>
                                          <p:spTgt spid="290"/>
                                        </p:tgtEl>
                                        <p:attrNameLst>
                                          <p:attrName>style.visibility</p:attrName>
                                        </p:attrNameLst>
                                      </p:cBhvr>
                                      <p:to>
                                        <p:strVal val="visible"/>
                                      </p:to>
                                    </p:set>
                                    <p:anim calcmode="lin" valueType="num">
                                      <p:cBhvr>
                                        <p:cTn id="18" dur="500" fill="hold"/>
                                        <p:tgtEl>
                                          <p:spTgt spid="290"/>
                                        </p:tgtEl>
                                        <p:attrNameLst>
                                          <p:attrName>ppt_x</p:attrName>
                                        </p:attrNameLst>
                                      </p:cBhvr>
                                      <p:tavLst>
                                        <p:tav tm="0">
                                          <p:val>
                                            <p:strVal val="#ppt_x"/>
                                          </p:val>
                                        </p:tav>
                                        <p:tav tm="100000">
                                          <p:val>
                                            <p:strVal val="#ppt_x"/>
                                          </p:val>
                                        </p:tav>
                                      </p:tavLst>
                                    </p:anim>
                                    <p:anim calcmode="lin" valueType="num">
                                      <p:cBhvr>
                                        <p:cTn id="19" dur="500" fill="hold"/>
                                        <p:tgtEl>
                                          <p:spTgt spid="290"/>
                                        </p:tgtEl>
                                        <p:attrNameLst>
                                          <p:attrName>ppt_y</p:attrName>
                                        </p:attrNameLst>
                                      </p:cBhvr>
                                      <p:tavLst>
                                        <p:tav tm="0">
                                          <p:val>
                                            <p:strVal val="1+#ppt_h/2"/>
                                          </p:val>
                                        </p:tav>
                                        <p:tav tm="100000">
                                          <p:val>
                                            <p:strVal val="#ppt_y"/>
                                          </p:val>
                                        </p:tav>
                                      </p:tavLst>
                                    </p:anim>
                                  </p:childTnLst>
                                </p:cTn>
                              </p:par>
                            </p:childTnLst>
                          </p:cTn>
                        </p:par>
                        <p:par>
                          <p:cTn id="20" fill="hold">
                            <p:stCondLst>
                              <p:cond delay="1750"/>
                            </p:stCondLst>
                            <p:childTnLst>
                              <p:par>
                                <p:cTn id="21" presetID="22" presetClass="entr" presetSubtype="8" fill="hold" grpId="0" nodeType="afterEffect">
                                  <p:stCondLst>
                                    <p:cond delay="0"/>
                                  </p:stCondLst>
                                  <p:iterate>
                                    <p:tmAbs val="0"/>
                                  </p:iterate>
                                  <p:childTnLst>
                                    <p:set>
                                      <p:cBhvr>
                                        <p:cTn id="22" fill="hold"/>
                                        <p:tgtEl>
                                          <p:spTgt spid="294"/>
                                        </p:tgtEl>
                                        <p:attrNameLst>
                                          <p:attrName>style.visibility</p:attrName>
                                        </p:attrNameLst>
                                      </p:cBhvr>
                                      <p:to>
                                        <p:strVal val="visible"/>
                                      </p:to>
                                    </p:set>
                                    <p:animEffect transition="in" filter="wipe(left)">
                                      <p:cBhvr>
                                        <p:cTn id="23" dur="750"/>
                                        <p:tgtEl>
                                          <p:spTgt spid="294"/>
                                        </p:tgtEl>
                                      </p:cBhvr>
                                    </p:animEffect>
                                  </p:childTnLst>
                                </p:cTn>
                              </p:par>
                            </p:childTnLst>
                          </p:cTn>
                        </p:par>
                        <p:par>
                          <p:cTn id="24" fill="hold">
                            <p:stCondLst>
                              <p:cond delay="2500"/>
                            </p:stCondLst>
                            <p:childTnLst>
                              <p:par>
                                <p:cTn id="25" presetID="1" presetClass="entr" presetSubtype="0" fill="hold" grpId="0" nodeType="afterEffect">
                                  <p:stCondLst>
                                    <p:cond delay="0"/>
                                  </p:stCondLst>
                                  <p:iterate type="lt">
                                    <p:tmAbs val="100"/>
                                  </p:iterate>
                                  <p:childTnLst>
                                    <p:set>
                                      <p:cBhvr>
                                        <p:cTn id="26" fill="hold"/>
                                        <p:tgtEl>
                                          <p:spTgt spid="293">
                                            <p:bg/>
                                          </p:spTgt>
                                        </p:tgtEl>
                                        <p:attrNameLst>
                                          <p:attrName>style.visibility</p:attrName>
                                        </p:attrNameLst>
                                      </p:cBhvr>
                                      <p:to>
                                        <p:strVal val="visible"/>
                                      </p:to>
                                    </p:set>
                                  </p:childTnLst>
                                </p:cTn>
                              </p:par>
                              <p:par>
                                <p:cTn id="27" presetID="1" presetClass="entr" presetSubtype="0" fill="hold" grpId="0" nodeType="withEffect">
                                  <p:stCondLst>
                                    <p:cond delay="0"/>
                                  </p:stCondLst>
                                  <p:iterate type="lt">
                                    <p:tmAbs val="100"/>
                                  </p:iterate>
                                  <p:childTnLst>
                                    <p:set>
                                      <p:cBhvr>
                                        <p:cTn id="28" fill="hold"/>
                                        <p:tgtEl>
                                          <p:spTgt spid="293">
                                            <p:txEl>
                                              <p:pRg st="0" end="0"/>
                                            </p:txEl>
                                          </p:spTgt>
                                        </p:tgtEl>
                                        <p:attrNameLst>
                                          <p:attrName>style.visibility</p:attrName>
                                        </p:attrNameLst>
                                      </p:cBhvr>
                                      <p:to>
                                        <p:strVal val="visible"/>
                                      </p:to>
                                    </p:set>
                                  </p:childTnLst>
                                </p:cTn>
                              </p:par>
                            </p:childTnLst>
                          </p:cTn>
                        </p:par>
                        <p:par>
                          <p:cTn id="29" fill="hold">
                            <p:stCondLst>
                              <p:cond delay="2500"/>
                            </p:stCondLst>
                            <p:childTnLst>
                              <p:par>
                                <p:cTn id="30" presetID="1" presetClass="entr" presetSubtype="0" fill="hold" grpId="0" nodeType="afterEffect">
                                  <p:stCondLst>
                                    <p:cond delay="0"/>
                                  </p:stCondLst>
                                  <p:iterate type="lt">
                                    <p:tmAbs val="100"/>
                                  </p:iterate>
                                  <p:childTnLst>
                                    <p:set>
                                      <p:cBhvr>
                                        <p:cTn id="31" fill="hold"/>
                                        <p:tgtEl>
                                          <p:spTgt spid="293">
                                            <p:txEl>
                                              <p:pRg st="1" end="1"/>
                                            </p:txEl>
                                          </p:spTgt>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grpId="0" nodeType="afterEffect">
                                  <p:stCondLst>
                                    <p:cond delay="0"/>
                                  </p:stCondLst>
                                  <p:iterate type="lt">
                                    <p:tmAbs val="100"/>
                                  </p:iterate>
                                  <p:childTnLst>
                                    <p:set>
                                      <p:cBhvr>
                                        <p:cTn id="34" fill="hold"/>
                                        <p:tgtEl>
                                          <p:spTgt spid="293">
                                            <p:txEl>
                                              <p:pRg st="2" end="2"/>
                                            </p:txEl>
                                          </p:spTgt>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0"/>
                                  </p:stCondLst>
                                  <p:iterate type="lt">
                                    <p:tmAbs val="100"/>
                                  </p:iterate>
                                  <p:childTnLst>
                                    <p:set>
                                      <p:cBhvr>
                                        <p:cTn id="37" fill="hold"/>
                                        <p:tgtEl>
                                          <p:spTgt spid="293">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fill="hold" grpId="0" nodeType="clickEffect">
                                  <p:stCondLst>
                                    <p:cond delay="0"/>
                                  </p:stCondLst>
                                  <p:iterate>
                                    <p:tmAbs val="0"/>
                                  </p:iterate>
                                  <p:childTnLst>
                                    <p:set>
                                      <p:cBhvr>
                                        <p:cTn id="41" fill="hold"/>
                                        <p:tgtEl>
                                          <p:spTgt spid="292">
                                            <p:txEl>
                                              <p:pRg st="1" end="1"/>
                                            </p:txEl>
                                          </p:spTgt>
                                        </p:tgtEl>
                                        <p:attrNameLst>
                                          <p:attrName>style.visibility</p:attrName>
                                        </p:attrNameLst>
                                      </p:cBhvr>
                                      <p:to>
                                        <p:strVal val="visible"/>
                                      </p:to>
                                    </p:set>
                                    <p:animEffect transition="in" filter="fade">
                                      <p:cBhvr>
                                        <p:cTn id="42" dur="500"/>
                                        <p:tgtEl>
                                          <p:spTgt spid="292">
                                            <p:txEl>
                                              <p:pRg st="1" end="1"/>
                                            </p:txEl>
                                          </p:spTgt>
                                        </p:tgtEl>
                                      </p:cBhvr>
                                    </p:animEffect>
                                  </p:childTnLst>
                                </p:cTn>
                              </p:par>
                            </p:childTnLst>
                          </p:cTn>
                        </p:par>
                        <p:par>
                          <p:cTn id="43" fill="hold">
                            <p:stCondLst>
                              <p:cond delay="500"/>
                            </p:stCondLst>
                            <p:childTnLst>
                              <p:par>
                                <p:cTn id="44" presetID="1" presetClass="entr" presetSubtype="0" fill="hold" grpId="0" nodeType="afterEffect">
                                  <p:stCondLst>
                                    <p:cond delay="0"/>
                                  </p:stCondLst>
                                  <p:iterate type="lt">
                                    <p:tmAbs val="100"/>
                                  </p:iterate>
                                  <p:childTnLst>
                                    <p:set>
                                      <p:cBhvr>
                                        <p:cTn id="45" fill="hold"/>
                                        <p:tgtEl>
                                          <p:spTgt spid="293">
                                            <p:txEl>
                                              <p:pRg st="4" end="4"/>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fill="hold" grpId="0" nodeType="clickEffect">
                                  <p:stCondLst>
                                    <p:cond delay="0"/>
                                  </p:stCondLst>
                                  <p:iterate>
                                    <p:tmAbs val="0"/>
                                  </p:iterate>
                                  <p:childTnLst>
                                    <p:set>
                                      <p:cBhvr>
                                        <p:cTn id="49" fill="hold"/>
                                        <p:tgtEl>
                                          <p:spTgt spid="292">
                                            <p:txEl>
                                              <p:pRg st="2" end="2"/>
                                            </p:txEl>
                                          </p:spTgt>
                                        </p:tgtEl>
                                        <p:attrNameLst>
                                          <p:attrName>style.visibility</p:attrName>
                                        </p:attrNameLst>
                                      </p:cBhvr>
                                      <p:to>
                                        <p:strVal val="visible"/>
                                      </p:to>
                                    </p:set>
                                    <p:animEffect transition="in" filter="fade">
                                      <p:cBhvr>
                                        <p:cTn id="50" dur="500"/>
                                        <p:tgtEl>
                                          <p:spTgt spid="292">
                                            <p:txEl>
                                              <p:pRg st="2" end="2"/>
                                            </p:txEl>
                                          </p:spTgt>
                                        </p:tgtEl>
                                      </p:cBhvr>
                                    </p:animEffect>
                                  </p:childTnLst>
                                </p:cTn>
                              </p:par>
                            </p:childTnLst>
                          </p:cTn>
                        </p:par>
                        <p:par>
                          <p:cTn id="51" fill="hold">
                            <p:stCondLst>
                              <p:cond delay="500"/>
                            </p:stCondLst>
                            <p:childTnLst>
                              <p:par>
                                <p:cTn id="52" presetID="1" presetClass="entr" presetSubtype="0" fill="hold" grpId="0" nodeType="afterEffect">
                                  <p:stCondLst>
                                    <p:cond delay="0"/>
                                  </p:stCondLst>
                                  <p:iterate type="lt">
                                    <p:tmAbs val="100"/>
                                  </p:iterate>
                                  <p:childTnLst>
                                    <p:set>
                                      <p:cBhvr>
                                        <p:cTn id="53" fill="hold"/>
                                        <p:tgtEl>
                                          <p:spTgt spid="293">
                                            <p:txEl>
                                              <p:pRg st="5" end="5"/>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type="lt">
                                    <p:tmAbs val="100"/>
                                  </p:iterate>
                                  <p:childTnLst>
                                    <p:set>
                                      <p:cBhvr>
                                        <p:cTn id="57" fill="hold"/>
                                        <p:tgtEl>
                                          <p:spTgt spid="293">
                                            <p:txEl>
                                              <p:pRg st="6" end="6"/>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iterate type="lt">
                                    <p:tmAbs val="100"/>
                                  </p:iterate>
                                  <p:childTnLst>
                                    <p:set>
                                      <p:cBhvr>
                                        <p:cTn id="61" fill="hold"/>
                                        <p:tgtEl>
                                          <p:spTgt spid="293">
                                            <p:txEl>
                                              <p:pRg st="7" end="7"/>
                                            </p:txEl>
                                          </p:spTgt>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iterate type="lt">
                                    <p:tmAbs val="100"/>
                                  </p:iterate>
                                  <p:childTnLst>
                                    <p:set>
                                      <p:cBhvr>
                                        <p:cTn id="64" fill="hold"/>
                                        <p:tgtEl>
                                          <p:spTgt spid="293">
                                            <p:txEl>
                                              <p:pRg st="8" end="8"/>
                                            </p:txEl>
                                          </p:spTgt>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iterate type="lt">
                                    <p:tmAbs val="100"/>
                                  </p:iterate>
                                  <p:childTnLst>
                                    <p:set>
                                      <p:cBhvr>
                                        <p:cTn id="67" fill="hold"/>
                                        <p:tgtEl>
                                          <p:spTgt spid="293">
                                            <p:txEl>
                                              <p:pRg st="9" end="9"/>
                                            </p:txEl>
                                          </p:spTgt>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iterate type="lt">
                                    <p:tmAbs val="100"/>
                                  </p:iterate>
                                  <p:childTnLst>
                                    <p:set>
                                      <p:cBhvr>
                                        <p:cTn id="70" fill="hold"/>
                                        <p:tgtEl>
                                          <p:spTgt spid="293">
                                            <p:txEl>
                                              <p:pRg st="10" end="10"/>
                                            </p:txEl>
                                          </p:spTgt>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iterate type="lt">
                                    <p:tmAbs val="100"/>
                                  </p:iterate>
                                  <p:childTnLst>
                                    <p:set>
                                      <p:cBhvr>
                                        <p:cTn id="73" fill="hold"/>
                                        <p:tgtEl>
                                          <p:spTgt spid="293">
                                            <p:txEl>
                                              <p:pRg st="11" end="11"/>
                                            </p:txEl>
                                          </p:spTgt>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iterate type="lt">
                                    <p:tmAbs val="100"/>
                                  </p:iterate>
                                  <p:childTnLst>
                                    <p:set>
                                      <p:cBhvr>
                                        <p:cTn id="76" fill="hold"/>
                                        <p:tgtEl>
                                          <p:spTgt spid="293">
                                            <p:txEl>
                                              <p:pRg st="12" end="12"/>
                                            </p:txEl>
                                          </p:spTgt>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iterate type="lt">
                                    <p:tmAbs val="100"/>
                                  </p:iterate>
                                  <p:childTnLst>
                                    <p:set>
                                      <p:cBhvr>
                                        <p:cTn id="79" fill="hold"/>
                                        <p:tgtEl>
                                          <p:spTgt spid="293">
                                            <p:txEl>
                                              <p:pRg st="13" end="13"/>
                                            </p:txEl>
                                          </p:spTgt>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0"/>
                                  </p:stCondLst>
                                  <p:iterate type="lt">
                                    <p:tmAbs val="100"/>
                                  </p:iterate>
                                  <p:childTnLst>
                                    <p:set>
                                      <p:cBhvr>
                                        <p:cTn id="82" fill="hold"/>
                                        <p:tgtEl>
                                          <p:spTgt spid="293">
                                            <p:txEl>
                                              <p:pRg st="14" end="14"/>
                                            </p:txEl>
                                          </p:spTgt>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0" nodeType="afterEffect">
                                  <p:stCondLst>
                                    <p:cond delay="0"/>
                                  </p:stCondLst>
                                  <p:iterate type="lt">
                                    <p:tmAbs val="100"/>
                                  </p:iterate>
                                  <p:childTnLst>
                                    <p:set>
                                      <p:cBhvr>
                                        <p:cTn id="85" fill="hold"/>
                                        <p:tgtEl>
                                          <p:spTgt spid="293">
                                            <p:txEl>
                                              <p:pRg st="15" end="15"/>
                                            </p:txEl>
                                          </p:spTgt>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0" nodeType="afterEffect">
                                  <p:stCondLst>
                                    <p:cond delay="0"/>
                                  </p:stCondLst>
                                  <p:iterate type="lt">
                                    <p:tmAbs val="100"/>
                                  </p:iterate>
                                  <p:childTnLst>
                                    <p:set>
                                      <p:cBhvr>
                                        <p:cTn id="88" fill="hold"/>
                                        <p:tgtEl>
                                          <p:spTgt spid="293">
                                            <p:txEl>
                                              <p:pRg st="16" end="16"/>
                                            </p:txEl>
                                          </p:spTgt>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0" nodeType="afterEffect">
                                  <p:stCondLst>
                                    <p:cond delay="0"/>
                                  </p:stCondLst>
                                  <p:iterate type="lt">
                                    <p:tmAbs val="100"/>
                                  </p:iterate>
                                  <p:childTnLst>
                                    <p:set>
                                      <p:cBhvr>
                                        <p:cTn id="91" fill="hold"/>
                                        <p:tgtEl>
                                          <p:spTgt spid="293">
                                            <p:txEl>
                                              <p:pRg st="17" end="17"/>
                                            </p:txEl>
                                          </p:spTgt>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0" nodeType="afterEffect">
                                  <p:stCondLst>
                                    <p:cond delay="0"/>
                                  </p:stCondLst>
                                  <p:iterate type="lt">
                                    <p:tmAbs val="100"/>
                                  </p:iterate>
                                  <p:childTnLst>
                                    <p:set>
                                      <p:cBhvr>
                                        <p:cTn id="94" fill="hold"/>
                                        <p:tgtEl>
                                          <p:spTgt spid="293">
                                            <p:txEl>
                                              <p:pRg st="18" end="18"/>
                                            </p:txEl>
                                          </p:spTgt>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grpId="0" nodeType="afterEffect">
                                  <p:stCondLst>
                                    <p:cond delay="0"/>
                                  </p:stCondLst>
                                  <p:iterate type="lt">
                                    <p:tmAbs val="100"/>
                                  </p:iterate>
                                  <p:childTnLst>
                                    <p:set>
                                      <p:cBhvr>
                                        <p:cTn id="97" fill="hold"/>
                                        <p:tgtEl>
                                          <p:spTgt spid="293">
                                            <p:txEl>
                                              <p:pRg st="19" end="19"/>
                                            </p:txEl>
                                          </p:spTgt>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grpId="0" nodeType="afterEffect">
                                  <p:stCondLst>
                                    <p:cond delay="0"/>
                                  </p:stCondLst>
                                  <p:iterate type="lt">
                                    <p:tmAbs val="100"/>
                                  </p:iterate>
                                  <p:childTnLst>
                                    <p:set>
                                      <p:cBhvr>
                                        <p:cTn id="100" fill="hold"/>
                                        <p:tgtEl>
                                          <p:spTgt spid="293">
                                            <p:txEl>
                                              <p:pRg st="20" end="20"/>
                                            </p:txEl>
                                          </p:spTgt>
                                        </p:tgtEl>
                                        <p:attrNameLst>
                                          <p:attrName>style.visibility</p:attrName>
                                        </p:attrNameLst>
                                      </p:cBhvr>
                                      <p:to>
                                        <p:strVal val="visible"/>
                                      </p:to>
                                    </p:set>
                                  </p:childTnLst>
                                </p:cTn>
                              </p:par>
                            </p:childTnLst>
                          </p:cTn>
                        </p:par>
                        <p:par>
                          <p:cTn id="101" fill="hold">
                            <p:stCondLst>
                              <p:cond delay="0"/>
                            </p:stCondLst>
                            <p:childTnLst>
                              <p:par>
                                <p:cTn id="102" presetID="1" presetClass="entr" presetSubtype="0" fill="hold" grpId="0" nodeType="afterEffect">
                                  <p:stCondLst>
                                    <p:cond delay="0"/>
                                  </p:stCondLst>
                                  <p:iterate type="lt">
                                    <p:tmAbs val="100"/>
                                  </p:iterate>
                                  <p:childTnLst>
                                    <p:set>
                                      <p:cBhvr>
                                        <p:cTn id="103" fill="hold"/>
                                        <p:tgtEl>
                                          <p:spTgt spid="29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advAuto="0"/>
      <p:bldP spid="291" grpId="0" animBg="1" advAuto="0"/>
      <p:bldP spid="292" grpId="0" build="p" bldLvl="5" animBg="1" advAuto="0"/>
      <p:bldP spid="293" grpId="0" build="p" bldLvl="5" animBg="1" advAuto="0"/>
      <p:bldP spid="29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ctangle"/>
          <p:cNvSpPr/>
          <p:nvPr/>
        </p:nvSpPr>
        <p:spPr>
          <a:xfrm>
            <a:off x="7886700" y="1600200"/>
            <a:ext cx="8204200" cy="6560820"/>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299" name="Implementing Constructors"/>
          <p:cNvSpPr txBox="1">
            <a:spLocks noGrp="1"/>
          </p:cNvSpPr>
          <p:nvPr>
            <p:ph type="title"/>
          </p:nvPr>
        </p:nvSpPr>
        <p:spPr>
          <a:prstGeom prst="rect">
            <a:avLst/>
          </a:prstGeom>
        </p:spPr>
        <p:txBody>
          <a:bodyPr/>
          <a:lstStyle/>
          <a:p>
            <a:r>
              <a:t>Implementing Constructors</a:t>
            </a:r>
          </a:p>
        </p:txBody>
      </p:sp>
      <p:sp>
        <p:nvSpPr>
          <p:cNvPr id="300" name="Must happen before other class methods can be called…"/>
          <p:cNvSpPr txBox="1">
            <a:spLocks noGrp="1"/>
          </p:cNvSpPr>
          <p:nvPr>
            <p:ph type="body" idx="1"/>
          </p:nvPr>
        </p:nvSpPr>
        <p:spPr>
          <a:xfrm>
            <a:off x="127000" y="1562100"/>
            <a:ext cx="8001000" cy="7543800"/>
          </a:xfrm>
          <a:prstGeom prst="rect">
            <a:avLst/>
          </a:prstGeom>
        </p:spPr>
        <p:txBody>
          <a:bodyPr/>
          <a:lstStyle/>
          <a:p>
            <a:pPr>
              <a:buBlip>
                <a:blip r:embed="rId3"/>
              </a:buBlip>
            </a:pPr>
            <a:r>
              <a:t>Must happen before other class methods can be called</a:t>
            </a:r>
          </a:p>
          <a:p>
            <a:pPr>
              <a:buBlip>
                <a:blip r:embed="rId3"/>
              </a:buBlip>
            </a:pPr>
            <a:r>
              <a:t>Ensure all data fields are initialized</a:t>
            </a:r>
          </a:p>
          <a:p>
            <a:pPr lvl="1">
              <a:buBlip>
                <a:blip r:embed="rId3"/>
              </a:buBlip>
            </a:pPr>
            <a:r>
              <a:t>No items in bag</a:t>
            </a:r>
          </a:p>
        </p:txBody>
      </p:sp>
      <p:sp>
        <p:nvSpPr>
          <p:cNvPr id="301" name="template&lt;class ItemType&gt;…"/>
          <p:cNvSpPr/>
          <p:nvPr/>
        </p:nvSpPr>
        <p:spPr>
          <a:xfrm>
            <a:off x="8496300" y="1778000"/>
            <a:ext cx="7581900"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tabLst>
                <a:tab pos="241300" algn="l"/>
              </a:tabLst>
              <a:defRPr sz="18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457200">
              <a:tabLst>
                <a:tab pos="241300" algn="l"/>
              </a:tabLst>
              <a:defRPr sz="1800" b="1">
                <a:latin typeface="Menlo Regular"/>
                <a:ea typeface="Menlo Regular"/>
                <a:cs typeface="Menlo Regular"/>
                <a:sym typeface="Menlo Regular"/>
              </a:defRPr>
            </a:pPr>
            <a:r>
              <a:t>LinkedBag&lt;ItemType&gt;::LinkedBag() </a:t>
            </a:r>
          </a:p>
          <a:p>
            <a:pPr lvl="4" indent="1828800" algn="l" defTabSz="457200">
              <a:tabLst>
                <a:tab pos="241300" algn="l"/>
              </a:tabLst>
              <a:defRPr sz="1800" b="1">
                <a:latin typeface="Menlo Regular"/>
                <a:ea typeface="Menlo Regular"/>
                <a:cs typeface="Menlo Regular"/>
                <a:sym typeface="Menlo Regular"/>
              </a:defRPr>
            </a:pPr>
            <a:r>
              <a:t>: headPtr(</a:t>
            </a:r>
            <a:r>
              <a:rPr>
                <a:solidFill>
                  <a:srgbClr val="BB2CA2"/>
                </a:solidFill>
              </a:rPr>
              <a:t>nullptr</a:t>
            </a:r>
            <a:r>
              <a:t>), itemCount(</a:t>
            </a:r>
            <a:r>
              <a:rPr>
                <a:solidFill>
                  <a:srgbClr val="272AD8"/>
                </a:solidFill>
              </a:rPr>
              <a:t>0</a:t>
            </a:r>
            <a:r>
              <a:t>)</a:t>
            </a:r>
          </a:p>
          <a:p>
            <a:pPr algn="l" defTabSz="457200">
              <a:tabLst>
                <a:tab pos="241300" algn="l"/>
              </a:tabLst>
              <a:defRPr sz="1800" b="1">
                <a:latin typeface="Menlo Regular"/>
                <a:ea typeface="Menlo Regular"/>
                <a:cs typeface="Menlo Regular"/>
                <a:sym typeface="Menlo Regular"/>
              </a:defRPr>
            </a:pPr>
            <a:r>
              <a:t>{</a:t>
            </a:r>
          </a:p>
          <a:p>
            <a:pPr algn="l" defTabSz="457200">
              <a:tabLst>
                <a:tab pos="241300" algn="l"/>
              </a:tabLst>
              <a:defRPr sz="1800" b="1">
                <a:solidFill>
                  <a:srgbClr val="008400"/>
                </a:solidFill>
                <a:latin typeface="Menlo Regular"/>
                <a:ea typeface="Menlo Regular"/>
                <a:cs typeface="Menlo Regular"/>
                <a:sym typeface="Menlo Regular"/>
              </a:defRPr>
            </a:pPr>
            <a:r>
              <a:rPr>
                <a:solidFill>
                  <a:srgbClr val="000000"/>
                </a:solidFill>
              </a:rPr>
              <a:t>}  </a:t>
            </a:r>
            <a:r>
              <a:t>// end default constructor</a:t>
            </a:r>
          </a:p>
        </p:txBody>
      </p:sp>
      <p:sp>
        <p:nvSpPr>
          <p:cNvPr id="302" name="LinkedBag.cpp"/>
          <p:cNvSpPr/>
          <p:nvPr/>
        </p:nvSpPr>
        <p:spPr>
          <a:xfrm>
            <a:off x="13366750" y="1289050"/>
            <a:ext cx="2692400" cy="533400"/>
          </a:xfrm>
          <a:prstGeom prst="roundRect">
            <a:avLst>
              <a:gd name="adj" fmla="val 688"/>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400" b="1">
                <a:latin typeface="Courier New"/>
                <a:ea typeface="Courier New"/>
                <a:cs typeface="Courier New"/>
                <a:sym typeface="Courier New"/>
              </a:defRPr>
            </a:lvl1pPr>
          </a:lstStyle>
          <a:p>
            <a:r>
              <a:t>LinkedBag.cpp</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99"/>
                                        </p:tgtEl>
                                        <p:attrNameLst>
                                          <p:attrName>style.visibility</p:attrName>
                                        </p:attrNameLst>
                                      </p:cBhvr>
                                      <p:to>
                                        <p:strVal val="visible"/>
                                      </p:to>
                                    </p:set>
                                    <p:animEffect transition="in" filter="fade">
                                      <p:cBhvr>
                                        <p:cTn id="7" dur="750"/>
                                        <p:tgtEl>
                                          <p:spTgt spid="299"/>
                                        </p:tgtEl>
                                      </p:cBhvr>
                                    </p:animEffect>
                                  </p:childTnLst>
                                </p:cTn>
                              </p:par>
                            </p:childTnLst>
                          </p:cTn>
                        </p:par>
                        <p:par>
                          <p:cTn id="8" fill="hold">
                            <p:stCondLst>
                              <p:cond delay="750"/>
                            </p:stCondLst>
                            <p:childTnLst>
                              <p:par>
                                <p:cTn id="9" presetID="10" presetClass="entr" fill="hold" grpId="0" nodeType="afterEffect">
                                  <p:stCondLst>
                                    <p:cond delay="0"/>
                                  </p:stCondLst>
                                  <p:iterate>
                                    <p:tmAbs val="0"/>
                                  </p:iterate>
                                  <p:childTnLst>
                                    <p:set>
                                      <p:cBhvr>
                                        <p:cTn id="10" fill="hold"/>
                                        <p:tgtEl>
                                          <p:spTgt spid="300">
                                            <p:bg/>
                                          </p:spTgt>
                                        </p:tgtEl>
                                        <p:attrNameLst>
                                          <p:attrName>style.visibility</p:attrName>
                                        </p:attrNameLst>
                                      </p:cBhvr>
                                      <p:to>
                                        <p:strVal val="visible"/>
                                      </p:to>
                                    </p:set>
                                    <p:animEffect transition="in" filter="fade">
                                      <p:cBhvr>
                                        <p:cTn id="11" dur="500"/>
                                        <p:tgtEl>
                                          <p:spTgt spid="300">
                                            <p:bg/>
                                          </p:spTgt>
                                        </p:tgtEl>
                                      </p:cBhvr>
                                    </p:animEffect>
                                  </p:childTnLst>
                                </p:cTn>
                              </p:par>
                              <p:par>
                                <p:cTn id="12" presetID="10" presetClass="entr" presetSubtype="0" fill="hold" grpId="0" nodeType="withEffect">
                                  <p:stCondLst>
                                    <p:cond delay="0"/>
                                  </p:stCondLst>
                                  <p:iterate>
                                    <p:tmAbs val="0"/>
                                  </p:iterate>
                                  <p:childTnLst>
                                    <p:set>
                                      <p:cBhvr>
                                        <p:cTn id="13" fill="hold"/>
                                        <p:tgtEl>
                                          <p:spTgt spid="300">
                                            <p:txEl>
                                              <p:pRg st="0" end="0"/>
                                            </p:txEl>
                                          </p:spTgt>
                                        </p:tgtEl>
                                        <p:attrNameLst>
                                          <p:attrName>style.visibility</p:attrName>
                                        </p:attrNameLst>
                                      </p:cBhvr>
                                      <p:to>
                                        <p:strVal val="visible"/>
                                      </p:to>
                                    </p:set>
                                    <p:animEffect transition="in" filter="fade">
                                      <p:cBhvr>
                                        <p:cTn id="14" dur="500"/>
                                        <p:tgtEl>
                                          <p:spTgt spid="300">
                                            <p:txEl>
                                              <p:pRg st="0" end="0"/>
                                            </p:txEl>
                                          </p:spTgt>
                                        </p:tgtEl>
                                      </p:cBhvr>
                                    </p:animEffect>
                                  </p:childTnLst>
                                </p:cTn>
                              </p:par>
                            </p:childTnLst>
                          </p:cTn>
                        </p:par>
                        <p:par>
                          <p:cTn id="15" fill="hold">
                            <p:stCondLst>
                              <p:cond delay="1250"/>
                            </p:stCondLst>
                            <p:childTnLst>
                              <p:par>
                                <p:cTn id="16" presetID="10" presetClass="entr" fill="hold" grpId="0" nodeType="afterEffect">
                                  <p:stCondLst>
                                    <p:cond delay="0"/>
                                  </p:stCondLst>
                                  <p:iterate>
                                    <p:tmAbs val="0"/>
                                  </p:iterate>
                                  <p:childTnLst>
                                    <p:set>
                                      <p:cBhvr>
                                        <p:cTn id="17" fill="hold"/>
                                        <p:tgtEl>
                                          <p:spTgt spid="300">
                                            <p:txEl>
                                              <p:pRg st="1" end="1"/>
                                            </p:txEl>
                                          </p:spTgt>
                                        </p:tgtEl>
                                        <p:attrNameLst>
                                          <p:attrName>style.visibility</p:attrName>
                                        </p:attrNameLst>
                                      </p:cBhvr>
                                      <p:to>
                                        <p:strVal val="visible"/>
                                      </p:to>
                                    </p:set>
                                    <p:animEffect transition="in" filter="fade">
                                      <p:cBhvr>
                                        <p:cTn id="18" dur="500"/>
                                        <p:tgtEl>
                                          <p:spTgt spid="300">
                                            <p:txEl>
                                              <p:pRg st="1" end="1"/>
                                            </p:txEl>
                                          </p:spTgt>
                                        </p:tgtEl>
                                      </p:cBhvr>
                                    </p:animEffect>
                                  </p:childTnLst>
                                </p:cTn>
                              </p:par>
                            </p:childTnLst>
                          </p:cTn>
                        </p:par>
                        <p:par>
                          <p:cTn id="19" fill="hold">
                            <p:stCondLst>
                              <p:cond delay="1750"/>
                            </p:stCondLst>
                            <p:childTnLst>
                              <p:par>
                                <p:cTn id="20" presetID="10" presetClass="entr" fill="hold" grpId="0" nodeType="afterEffect">
                                  <p:stCondLst>
                                    <p:cond delay="0"/>
                                  </p:stCondLst>
                                  <p:iterate>
                                    <p:tmAbs val="0"/>
                                  </p:iterate>
                                  <p:childTnLst>
                                    <p:set>
                                      <p:cBhvr>
                                        <p:cTn id="21" fill="hold"/>
                                        <p:tgtEl>
                                          <p:spTgt spid="300">
                                            <p:txEl>
                                              <p:pRg st="2" end="2"/>
                                            </p:txEl>
                                          </p:spTgt>
                                        </p:tgtEl>
                                        <p:attrNameLst>
                                          <p:attrName>style.visibility</p:attrName>
                                        </p:attrNameLst>
                                      </p:cBhvr>
                                      <p:to>
                                        <p:strVal val="visible"/>
                                      </p:to>
                                    </p:set>
                                    <p:animEffect transition="in" filter="fade">
                                      <p:cBhvr>
                                        <p:cTn id="22" dur="500"/>
                                        <p:tgtEl>
                                          <p:spTgt spid="300">
                                            <p:txEl>
                                              <p:pRg st="2" end="2"/>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iterate>
                                    <p:tmAbs val="0"/>
                                  </p:iterate>
                                  <p:childTnLst>
                                    <p:set>
                                      <p:cBhvr>
                                        <p:cTn id="25" fill="hold"/>
                                        <p:tgtEl>
                                          <p:spTgt spid="302"/>
                                        </p:tgtEl>
                                        <p:attrNameLst>
                                          <p:attrName>style.visibility</p:attrName>
                                        </p:attrNameLst>
                                      </p:cBhvr>
                                      <p:to>
                                        <p:strVal val="visible"/>
                                      </p:to>
                                    </p:set>
                                    <p:animEffect transition="in" filter="wipe(left)">
                                      <p:cBhvr>
                                        <p:cTn id="26" dur="750"/>
                                        <p:tgtEl>
                                          <p:spTgt spid="302"/>
                                        </p:tgtEl>
                                      </p:cBhvr>
                                    </p:animEffect>
                                  </p:childTnLst>
                                </p:cTn>
                              </p:par>
                            </p:childTnLst>
                          </p:cTn>
                        </p:par>
                        <p:par>
                          <p:cTn id="27" fill="hold">
                            <p:stCondLst>
                              <p:cond delay="3000"/>
                            </p:stCondLst>
                            <p:childTnLst>
                              <p:par>
                                <p:cTn id="28" presetID="1" presetClass="entr" presetSubtype="0" fill="hold" grpId="0" nodeType="afterEffect">
                                  <p:stCondLst>
                                    <p:cond delay="0"/>
                                  </p:stCondLst>
                                  <p:iterate type="lt">
                                    <p:tmAbs val="100"/>
                                  </p:iterate>
                                  <p:childTnLst>
                                    <p:set>
                                      <p:cBhvr>
                                        <p:cTn id="29" fill="hold"/>
                                        <p:tgtEl>
                                          <p:spTgt spid="301">
                                            <p:bg/>
                                          </p:spTgt>
                                        </p:tgtEl>
                                        <p:attrNameLst>
                                          <p:attrName>style.visibility</p:attrName>
                                        </p:attrNameLst>
                                      </p:cBhvr>
                                      <p:to>
                                        <p:strVal val="visible"/>
                                      </p:to>
                                    </p:set>
                                  </p:childTnLst>
                                </p:cTn>
                              </p:par>
                              <p:par>
                                <p:cTn id="30" presetID="1" presetClass="entr" presetSubtype="0" fill="hold" grpId="0" nodeType="withEffect">
                                  <p:stCondLst>
                                    <p:cond delay="0"/>
                                  </p:stCondLst>
                                  <p:iterate type="lt">
                                    <p:tmAbs val="100"/>
                                  </p:iterate>
                                  <p:childTnLst>
                                    <p:set>
                                      <p:cBhvr>
                                        <p:cTn id="31" fill="hold"/>
                                        <p:tgtEl>
                                          <p:spTgt spid="301">
                                            <p:txEl>
                                              <p:pRg st="0" end="0"/>
                                            </p:txEl>
                                          </p:spTgt>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grpId="0" nodeType="afterEffect">
                                  <p:stCondLst>
                                    <p:cond delay="0"/>
                                  </p:stCondLst>
                                  <p:iterate type="lt">
                                    <p:tmAbs val="100"/>
                                  </p:iterate>
                                  <p:childTnLst>
                                    <p:set>
                                      <p:cBhvr>
                                        <p:cTn id="34" fill="hold"/>
                                        <p:tgtEl>
                                          <p:spTgt spid="301">
                                            <p:txEl>
                                              <p:pRg st="1" end="1"/>
                                            </p:txEl>
                                          </p:spTgt>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grpId="0" nodeType="afterEffect">
                                  <p:stCondLst>
                                    <p:cond delay="0"/>
                                  </p:stCondLst>
                                  <p:iterate type="lt">
                                    <p:tmAbs val="100"/>
                                  </p:iterate>
                                  <p:childTnLst>
                                    <p:set>
                                      <p:cBhvr>
                                        <p:cTn id="37" fill="hold"/>
                                        <p:tgtEl>
                                          <p:spTgt spid="301">
                                            <p:txEl>
                                              <p:pRg st="2" end="2"/>
                                            </p:txEl>
                                          </p:spTgt>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0"/>
                                  </p:stCondLst>
                                  <p:iterate type="lt">
                                    <p:tmAbs val="100"/>
                                  </p:iterate>
                                  <p:childTnLst>
                                    <p:set>
                                      <p:cBhvr>
                                        <p:cTn id="40" fill="hold"/>
                                        <p:tgtEl>
                                          <p:spTgt spid="301">
                                            <p:txEl>
                                              <p:pRg st="3" end="3"/>
                                            </p:txEl>
                                          </p:spTgt>
                                        </p:tgtEl>
                                        <p:attrNameLst>
                                          <p:attrName>style.visibility</p:attrName>
                                        </p:attrNameLst>
                                      </p:cBhvr>
                                      <p:to>
                                        <p:strVal val="visible"/>
                                      </p:to>
                                    </p:set>
                                  </p:childTnLst>
                                </p:cTn>
                              </p:par>
                            </p:childTnLst>
                          </p:cTn>
                        </p:par>
                        <p:par>
                          <p:cTn id="41" fill="hold">
                            <p:stCondLst>
                              <p:cond delay="3000"/>
                            </p:stCondLst>
                            <p:childTnLst>
                              <p:par>
                                <p:cTn id="42" presetID="1" presetClass="entr" presetSubtype="0" fill="hold" grpId="0" nodeType="afterEffect">
                                  <p:stCondLst>
                                    <p:cond delay="0"/>
                                  </p:stCondLst>
                                  <p:iterate type="lt">
                                    <p:tmAbs val="100"/>
                                  </p:iterate>
                                  <p:childTnLst>
                                    <p:set>
                                      <p:cBhvr>
                                        <p:cTn id="43" fill="hold"/>
                                        <p:tgtEl>
                                          <p:spTgt spid="3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P spid="300" grpId="0" build="p" bldLvl="5" animBg="1" advAuto="0"/>
      <p:bldP spid="301" grpId="0" build="p" bldLvl="5" animBg="1" advAuto="0"/>
      <p:bldP spid="302"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Implementing Core Methods"/>
          <p:cNvSpPr txBox="1">
            <a:spLocks noGrp="1"/>
          </p:cNvSpPr>
          <p:nvPr>
            <p:ph type="title"/>
          </p:nvPr>
        </p:nvSpPr>
        <p:spPr>
          <a:prstGeom prst="rect">
            <a:avLst/>
          </a:prstGeom>
        </p:spPr>
        <p:txBody>
          <a:bodyPr/>
          <a:lstStyle/>
          <a:p>
            <a:r>
              <a:t>Implementing Core Methods</a:t>
            </a:r>
          </a:p>
        </p:txBody>
      </p:sp>
      <p:sp>
        <p:nvSpPr>
          <p:cNvPr id="307" name="Place items into bag…"/>
          <p:cNvSpPr txBox="1">
            <a:spLocks noGrp="1"/>
          </p:cNvSpPr>
          <p:nvPr>
            <p:ph type="body" sz="half" idx="1"/>
          </p:nvPr>
        </p:nvSpPr>
        <p:spPr>
          <a:xfrm>
            <a:off x="127000" y="1562100"/>
            <a:ext cx="8121650" cy="3604357"/>
          </a:xfrm>
          <a:prstGeom prst="rect">
            <a:avLst/>
          </a:prstGeom>
        </p:spPr>
        <p:txBody>
          <a:bodyPr/>
          <a:lstStyle/>
          <a:p>
            <a:pPr>
              <a:buBlip>
                <a:blip r:embed="rId3"/>
              </a:buBlip>
            </a:pPr>
            <a:r>
              <a:rPr sz="2800" dirty="0"/>
              <a:t>Place items into bag</a:t>
            </a:r>
          </a:p>
          <a:p>
            <a:pPr lvl="1">
              <a:buBlip>
                <a:blip r:embed="rId3"/>
              </a:buBlip>
            </a:pPr>
            <a:r>
              <a:rPr sz="2800" dirty="0"/>
              <a:t>Create a node and store reference to item</a:t>
            </a:r>
          </a:p>
          <a:p>
            <a:pPr lvl="1">
              <a:buBlip>
                <a:blip r:embed="rId3"/>
              </a:buBlip>
            </a:pPr>
            <a:r>
              <a:rPr sz="2800" dirty="0"/>
              <a:t>Copy reference in head (</a:t>
            </a:r>
            <a:r>
              <a:rPr sz="2800" b="1" dirty="0" err="1">
                <a:latin typeface="Courier New"/>
                <a:ea typeface="Courier New"/>
                <a:cs typeface="Courier New"/>
                <a:sym typeface="Courier New"/>
              </a:rPr>
              <a:t>headPtr</a:t>
            </a:r>
            <a:r>
              <a:rPr sz="2800" dirty="0"/>
              <a:t>) to </a:t>
            </a:r>
            <a:r>
              <a:rPr sz="2800" b="1" dirty="0">
                <a:latin typeface="Courier New"/>
                <a:ea typeface="Courier New"/>
                <a:cs typeface="Courier New"/>
                <a:sym typeface="Courier New"/>
              </a:rPr>
              <a:t>next</a:t>
            </a:r>
            <a:r>
              <a:rPr sz="2800" dirty="0"/>
              <a:t> field in node</a:t>
            </a:r>
          </a:p>
          <a:p>
            <a:pPr lvl="1">
              <a:buBlip>
                <a:blip r:embed="rId3"/>
              </a:buBlip>
            </a:pPr>
            <a:r>
              <a:rPr sz="2800" dirty="0"/>
              <a:t>Store reference to new node in head</a:t>
            </a:r>
          </a:p>
          <a:p>
            <a:pPr lvl="1">
              <a:buBlip>
                <a:blip r:embed="rId3"/>
              </a:buBlip>
            </a:pPr>
            <a:r>
              <a:rPr sz="2800" dirty="0"/>
              <a:t>Increment number of entries in bag</a:t>
            </a:r>
          </a:p>
        </p:txBody>
      </p:sp>
      <p:sp>
        <p:nvSpPr>
          <p:cNvPr id="308" name="Rectangle"/>
          <p:cNvSpPr/>
          <p:nvPr/>
        </p:nvSpPr>
        <p:spPr>
          <a:xfrm>
            <a:off x="8407400" y="1600200"/>
            <a:ext cx="7683500" cy="6783117"/>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09" name="template&lt;class ItemType&gt;…"/>
          <p:cNvSpPr/>
          <p:nvPr/>
        </p:nvSpPr>
        <p:spPr>
          <a:xfrm>
            <a:off x="8496300" y="1651000"/>
            <a:ext cx="7581900" cy="436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tabLst>
                <a:tab pos="241300" algn="l"/>
              </a:tabLst>
              <a:defRPr sz="18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457200">
              <a:tabLst>
                <a:tab pos="241300" algn="l"/>
              </a:tabLst>
              <a:defRPr sz="1800" b="1">
                <a:latin typeface="Menlo Regular"/>
                <a:ea typeface="Menlo Regular"/>
                <a:cs typeface="Menlo Regular"/>
                <a:sym typeface="Menlo Regular"/>
              </a:defRPr>
            </a:pPr>
            <a:r>
              <a:rPr>
                <a:solidFill>
                  <a:srgbClr val="BB2CA2"/>
                </a:solidFill>
              </a:rPr>
              <a:t>bool</a:t>
            </a:r>
            <a:r>
              <a:t> LinkedBag&lt;ItemType&gt;::add(</a:t>
            </a:r>
            <a:r>
              <a:rPr>
                <a:solidFill>
                  <a:srgbClr val="BB2CA2"/>
                </a:solidFill>
              </a:rPr>
              <a:t>const</a:t>
            </a:r>
            <a:r>
              <a:t> </a:t>
            </a:r>
            <a:br/>
            <a:r>
              <a:t>								ItemType&amp; newEntry)</a:t>
            </a:r>
          </a:p>
          <a:p>
            <a:pPr algn="l" defTabSz="457200">
              <a:tabLst>
                <a:tab pos="241300" algn="l"/>
              </a:tabLst>
              <a:defRPr sz="1800" b="1">
                <a:latin typeface="Menlo Regular"/>
                <a:ea typeface="Menlo Regular"/>
                <a:cs typeface="Menlo Regular"/>
                <a:sym typeface="Menlo Regular"/>
              </a:defRPr>
            </a:pPr>
            <a:r>
              <a:t>{</a:t>
            </a:r>
          </a:p>
          <a:p>
            <a:pPr algn="l" defTabSz="457200">
              <a:tabLst>
                <a:tab pos="241300" algn="l"/>
              </a:tabLst>
              <a:defRPr sz="1800" b="1">
                <a:solidFill>
                  <a:srgbClr val="008400"/>
                </a:solidFill>
                <a:latin typeface="Menlo Regular"/>
                <a:ea typeface="Menlo Regular"/>
                <a:cs typeface="Menlo Regular"/>
                <a:sym typeface="Menlo Regular"/>
              </a:defRPr>
            </a:pPr>
            <a:r>
              <a:rPr>
                <a:solidFill>
                  <a:srgbClr val="000000"/>
                </a:solidFill>
              </a:rPr>
              <a:t>   </a:t>
            </a:r>
            <a:r>
              <a:t>// add to beginning of chain: </a:t>
            </a:r>
            <a:br/>
            <a:r>
              <a:t>					new node references rest of chain;</a:t>
            </a:r>
            <a:endParaRPr>
              <a:solidFill>
                <a:srgbClr val="000000"/>
              </a:solidFill>
            </a:endParaRPr>
          </a:p>
          <a:p>
            <a:pPr algn="l" defTabSz="457200">
              <a:tabLst>
                <a:tab pos="241300" algn="l"/>
              </a:tabLst>
              <a:defRPr sz="1800" b="1">
                <a:solidFill>
                  <a:srgbClr val="008400"/>
                </a:solidFill>
                <a:latin typeface="Menlo Regular"/>
                <a:ea typeface="Menlo Regular"/>
                <a:cs typeface="Menlo Regular"/>
                <a:sym typeface="Menlo Regular"/>
              </a:defRPr>
            </a:pPr>
            <a:r>
              <a:rPr>
                <a:solidFill>
                  <a:srgbClr val="000000"/>
                </a:solidFill>
              </a:rPr>
              <a:t>   </a:t>
            </a:r>
            <a:r>
              <a:t>// (headPtr is null if chain is empty) </a:t>
            </a:r>
            <a:endParaRPr>
              <a:solidFill>
                <a:srgbClr val="000000"/>
              </a:solidFill>
            </a:endParaRPr>
          </a:p>
          <a:p>
            <a:pPr algn="l" defTabSz="457200">
              <a:tabLst>
                <a:tab pos="241300" algn="l"/>
              </a:tabLst>
              <a:defRPr sz="1800" b="1">
                <a:latin typeface="Menlo Regular"/>
                <a:ea typeface="Menlo Regular"/>
                <a:cs typeface="Menlo Regular"/>
                <a:sym typeface="Menlo Regular"/>
              </a:defRPr>
            </a:pPr>
            <a:r>
              <a:t>       </a:t>
            </a:r>
          </a:p>
          <a:p>
            <a:pPr algn="l" defTabSz="457200">
              <a:tabLst>
                <a:tab pos="241300" algn="l"/>
              </a:tabLst>
              <a:defRPr sz="1800" b="1">
                <a:latin typeface="Menlo Regular"/>
                <a:ea typeface="Menlo Regular"/>
                <a:cs typeface="Menlo Regular"/>
                <a:sym typeface="Menlo Regular"/>
              </a:defRPr>
            </a:pPr>
            <a:r>
              <a:t>   Node&lt;ItemType&gt;* nextNodePtr = </a:t>
            </a:r>
            <a:br/>
            <a:r>
              <a:t>				</a:t>
            </a:r>
            <a:r>
              <a:rPr>
                <a:solidFill>
                  <a:srgbClr val="BB2CA2"/>
                </a:solidFill>
              </a:rPr>
              <a:t>new</a:t>
            </a:r>
            <a:r>
              <a:t> Node&lt;ItemType&gt;(newEntry, headPtr);</a:t>
            </a:r>
          </a:p>
          <a:p>
            <a:pPr algn="l" defTabSz="457200">
              <a:tabLst>
                <a:tab pos="241300" algn="l"/>
              </a:tabLst>
              <a:defRPr sz="1800" b="1">
                <a:latin typeface="Menlo Regular"/>
                <a:ea typeface="Menlo Regular"/>
                <a:cs typeface="Menlo Regular"/>
                <a:sym typeface="Menlo Regular"/>
              </a:defRPr>
            </a:pPr>
            <a:endParaRPr/>
          </a:p>
          <a:p>
            <a:pPr algn="l" defTabSz="457200">
              <a:tabLst>
                <a:tab pos="241300" algn="l"/>
              </a:tabLst>
              <a:defRPr sz="1800" b="1">
                <a:latin typeface="Menlo Regular"/>
                <a:ea typeface="Menlo Regular"/>
                <a:cs typeface="Menlo Regular"/>
                <a:sym typeface="Menlo Regular"/>
              </a:defRPr>
            </a:pPr>
            <a:r>
              <a:t>   headPtr = nextNodePtr;  </a:t>
            </a:r>
            <a:r>
              <a:rPr>
                <a:solidFill>
                  <a:srgbClr val="008400"/>
                </a:solidFill>
              </a:rPr>
              <a:t>// new node is first node</a:t>
            </a:r>
          </a:p>
          <a:p>
            <a:pPr algn="l" defTabSz="457200">
              <a:tabLst>
                <a:tab pos="241300" algn="l"/>
              </a:tabLst>
              <a:defRPr sz="1800" b="1">
                <a:latin typeface="Menlo Regular"/>
                <a:ea typeface="Menlo Regular"/>
                <a:cs typeface="Menlo Regular"/>
                <a:sym typeface="Menlo Regular"/>
              </a:defRPr>
            </a:pPr>
            <a:r>
              <a:t>   itemCount++;</a:t>
            </a:r>
          </a:p>
          <a:p>
            <a:pPr algn="l" defTabSz="457200">
              <a:tabLst>
                <a:tab pos="241300" algn="l"/>
              </a:tabLst>
              <a:defRPr sz="1800" b="1">
                <a:latin typeface="Menlo Regular"/>
                <a:ea typeface="Menlo Regular"/>
                <a:cs typeface="Menlo Regular"/>
                <a:sym typeface="Menlo Regular"/>
              </a:defRPr>
            </a:pPr>
            <a:endParaRPr/>
          </a:p>
          <a:p>
            <a:pPr algn="l" defTabSz="457200">
              <a:tabLst>
                <a:tab pos="241300" algn="l"/>
              </a:tabLst>
              <a:defRPr sz="1800" b="1">
                <a:solidFill>
                  <a:srgbClr val="BB2CA2"/>
                </a:solidFill>
                <a:latin typeface="Menlo Regular"/>
                <a:ea typeface="Menlo Regular"/>
                <a:cs typeface="Menlo Regular"/>
                <a:sym typeface="Menlo Regular"/>
              </a:defRPr>
            </a:pPr>
            <a:r>
              <a:rPr>
                <a:solidFill>
                  <a:srgbClr val="000000"/>
                </a:solidFill>
              </a:rPr>
              <a:t>   </a:t>
            </a:r>
            <a:r>
              <a:t>return</a:t>
            </a:r>
            <a:r>
              <a:rPr>
                <a:solidFill>
                  <a:srgbClr val="000000"/>
                </a:solidFill>
              </a:rPr>
              <a:t> </a:t>
            </a:r>
            <a:r>
              <a:t>true</a:t>
            </a:r>
            <a:r>
              <a:rPr>
                <a:solidFill>
                  <a:srgbClr val="000000"/>
                </a:solidFill>
              </a:rPr>
              <a:t>;</a:t>
            </a:r>
          </a:p>
          <a:p>
            <a:pPr algn="l" defTabSz="457200">
              <a:tabLst>
                <a:tab pos="241300" algn="l"/>
              </a:tabLst>
              <a:defRPr sz="1800" b="1">
                <a:solidFill>
                  <a:srgbClr val="008400"/>
                </a:solidFill>
                <a:latin typeface="Menlo Regular"/>
                <a:ea typeface="Menlo Regular"/>
                <a:cs typeface="Menlo Regular"/>
                <a:sym typeface="Menlo Regular"/>
              </a:defRPr>
            </a:pPr>
            <a:r>
              <a:rPr>
                <a:solidFill>
                  <a:srgbClr val="000000"/>
                </a:solidFill>
              </a:rPr>
              <a:t>}  </a:t>
            </a:r>
            <a:r>
              <a:t>// end add</a:t>
            </a:r>
          </a:p>
        </p:txBody>
      </p:sp>
      <p:grpSp>
        <p:nvGrpSpPr>
          <p:cNvPr id="315" name="Group"/>
          <p:cNvGrpSpPr/>
          <p:nvPr/>
        </p:nvGrpSpPr>
        <p:grpSpPr>
          <a:xfrm>
            <a:off x="6400799" y="6104890"/>
            <a:ext cx="1728797" cy="1219200"/>
            <a:chOff x="0" y="0"/>
            <a:chExt cx="1728795" cy="1219200"/>
          </a:xfrm>
        </p:grpSpPr>
        <p:grpSp>
          <p:nvGrpSpPr>
            <p:cNvPr id="312" name="Group"/>
            <p:cNvGrpSpPr/>
            <p:nvPr/>
          </p:nvGrpSpPr>
          <p:grpSpPr>
            <a:xfrm>
              <a:off x="63500" y="0"/>
              <a:ext cx="1524000" cy="736600"/>
              <a:chOff x="0" y="0"/>
              <a:chExt cx="1524000" cy="736600"/>
            </a:xfrm>
          </p:grpSpPr>
          <p:sp>
            <p:nvSpPr>
              <p:cNvPr id="310"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11"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313"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314"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316" name="Giraffe"/>
          <p:cNvSpPr/>
          <p:nvPr/>
        </p:nvSpPr>
        <p:spPr>
          <a:xfrm>
            <a:off x="6197599" y="5012690"/>
            <a:ext cx="1372271"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Giraffe</a:t>
            </a:r>
          </a:p>
        </p:txBody>
      </p:sp>
      <p:sp>
        <p:nvSpPr>
          <p:cNvPr id="317" name="Line"/>
          <p:cNvSpPr/>
          <p:nvPr/>
        </p:nvSpPr>
        <p:spPr>
          <a:xfrm>
            <a:off x="6870700" y="5546090"/>
            <a:ext cx="0" cy="904373"/>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323" name="Group"/>
          <p:cNvGrpSpPr/>
          <p:nvPr/>
        </p:nvGrpSpPr>
        <p:grpSpPr>
          <a:xfrm>
            <a:off x="4114799" y="6079490"/>
            <a:ext cx="1779597" cy="1193800"/>
            <a:chOff x="0" y="0"/>
            <a:chExt cx="1779595" cy="1193800"/>
          </a:xfrm>
        </p:grpSpPr>
        <p:grpSp>
          <p:nvGrpSpPr>
            <p:cNvPr id="320" name="Group"/>
            <p:cNvGrpSpPr/>
            <p:nvPr/>
          </p:nvGrpSpPr>
          <p:grpSpPr>
            <a:xfrm>
              <a:off x="114300" y="0"/>
              <a:ext cx="1524000" cy="736600"/>
              <a:chOff x="0" y="0"/>
              <a:chExt cx="1524000" cy="736600"/>
            </a:xfrm>
          </p:grpSpPr>
          <p:sp>
            <p:nvSpPr>
              <p:cNvPr id="318"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19"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321"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322"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324" name="Elephant"/>
          <p:cNvSpPr/>
          <p:nvPr/>
        </p:nvSpPr>
        <p:spPr>
          <a:xfrm>
            <a:off x="4127500" y="5012690"/>
            <a:ext cx="1695302"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Elephant</a:t>
            </a:r>
          </a:p>
        </p:txBody>
      </p:sp>
      <p:sp>
        <p:nvSpPr>
          <p:cNvPr id="325" name="Line"/>
          <p:cNvSpPr/>
          <p:nvPr/>
        </p:nvSpPr>
        <p:spPr>
          <a:xfrm>
            <a:off x="4597400" y="5507990"/>
            <a:ext cx="0" cy="904373"/>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331" name="Group"/>
          <p:cNvGrpSpPr/>
          <p:nvPr/>
        </p:nvGrpSpPr>
        <p:grpSpPr>
          <a:xfrm>
            <a:off x="2133599" y="6130290"/>
            <a:ext cx="1804997" cy="1193800"/>
            <a:chOff x="0" y="0"/>
            <a:chExt cx="1804995" cy="1193800"/>
          </a:xfrm>
        </p:grpSpPr>
        <p:grpSp>
          <p:nvGrpSpPr>
            <p:cNvPr id="328" name="Group"/>
            <p:cNvGrpSpPr/>
            <p:nvPr/>
          </p:nvGrpSpPr>
          <p:grpSpPr>
            <a:xfrm>
              <a:off x="139700" y="0"/>
              <a:ext cx="1524000" cy="736600"/>
              <a:chOff x="0" y="0"/>
              <a:chExt cx="1524000" cy="736600"/>
            </a:xfrm>
          </p:grpSpPr>
          <p:sp>
            <p:nvSpPr>
              <p:cNvPr id="326"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27"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329"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330"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332" name="Turtle"/>
          <p:cNvSpPr/>
          <p:nvPr/>
        </p:nvSpPr>
        <p:spPr>
          <a:xfrm>
            <a:off x="2146300" y="5012690"/>
            <a:ext cx="1216670"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Turtle</a:t>
            </a:r>
          </a:p>
        </p:txBody>
      </p:sp>
      <p:sp>
        <p:nvSpPr>
          <p:cNvPr id="333" name="Line"/>
          <p:cNvSpPr/>
          <p:nvPr/>
        </p:nvSpPr>
        <p:spPr>
          <a:xfrm>
            <a:off x="2654300" y="5558790"/>
            <a:ext cx="0" cy="929773"/>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34" name="Line"/>
          <p:cNvSpPr/>
          <p:nvPr/>
        </p:nvSpPr>
        <p:spPr>
          <a:xfrm flipH="1" flipV="1">
            <a:off x="3390900" y="6473190"/>
            <a:ext cx="844087" cy="1599"/>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337" name="Group"/>
          <p:cNvGrpSpPr/>
          <p:nvPr/>
        </p:nvGrpSpPr>
        <p:grpSpPr>
          <a:xfrm>
            <a:off x="186923" y="7184390"/>
            <a:ext cx="1371601" cy="1193800"/>
            <a:chOff x="0" y="0"/>
            <a:chExt cx="1371600" cy="1193800"/>
          </a:xfrm>
        </p:grpSpPr>
        <p:sp>
          <p:nvSpPr>
            <p:cNvPr id="335" name="headPtr"/>
            <p:cNvSpPr/>
            <p:nvPr/>
          </p:nvSpPr>
          <p:spPr>
            <a:xfrm>
              <a:off x="0" y="67310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headPtr</a:t>
              </a:r>
            </a:p>
          </p:txBody>
        </p:sp>
        <p:sp>
          <p:nvSpPr>
            <p:cNvPr id="336" name="Rectangle"/>
            <p:cNvSpPr/>
            <p:nvPr/>
          </p:nvSpPr>
          <p:spPr>
            <a:xfrm>
              <a:off x="274227" y="0"/>
              <a:ext cx="774701" cy="736600"/>
            </a:xfrm>
            <a:prstGeom prst="rect">
              <a:avLst/>
            </a:prstGeom>
            <a:solidFill>
              <a:srgbClr val="FFFB00"/>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338" name="Line"/>
          <p:cNvSpPr/>
          <p:nvPr/>
        </p:nvSpPr>
        <p:spPr>
          <a:xfrm>
            <a:off x="825500" y="6865285"/>
            <a:ext cx="5638800" cy="838201"/>
          </a:xfrm>
          <a:custGeom>
            <a:avLst/>
            <a:gdLst/>
            <a:ahLst/>
            <a:cxnLst>
              <a:cxn ang="0">
                <a:pos x="wd2" y="hd2"/>
              </a:cxn>
              <a:cxn ang="5400000">
                <a:pos x="wd2" y="hd2"/>
              </a:cxn>
              <a:cxn ang="10800000">
                <a:pos x="wd2" y="hd2"/>
              </a:cxn>
              <a:cxn ang="16200000">
                <a:pos x="wd2" y="hd2"/>
              </a:cxn>
            </a:cxnLst>
            <a:rect l="0" t="0" r="r" b="b"/>
            <a:pathLst>
              <a:path w="21600" h="20831" extrusionOk="0">
                <a:moveTo>
                  <a:pt x="21600" y="0"/>
                </a:moveTo>
                <a:cubicBezTo>
                  <a:pt x="21600" y="0"/>
                  <a:pt x="21020" y="17670"/>
                  <a:pt x="12974" y="20594"/>
                </a:cubicBezTo>
                <a:cubicBezTo>
                  <a:pt x="10207" y="21600"/>
                  <a:pt x="0" y="19076"/>
                  <a:pt x="0" y="19076"/>
                </a:cubicBezTo>
              </a:path>
            </a:pathLst>
          </a:cu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sp>
        <p:nvSpPr>
          <p:cNvPr id="339" name="/"/>
          <p:cNvSpPr/>
          <p:nvPr/>
        </p:nvSpPr>
        <p:spPr>
          <a:xfrm>
            <a:off x="622300" y="7285990"/>
            <a:ext cx="404876" cy="711200"/>
          </a:xfrm>
          <a:prstGeom prst="rect">
            <a:avLst/>
          </a:prstGeom>
          <a:ln w="12700">
            <a:miter lim="400000"/>
          </a:ln>
          <a:effectLst>
            <a:outerShdw blurRad="177800" dir="30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sp>
        <p:nvSpPr>
          <p:cNvPr id="340" name="Line"/>
          <p:cNvSpPr/>
          <p:nvPr/>
        </p:nvSpPr>
        <p:spPr>
          <a:xfrm flipH="1">
            <a:off x="5397500" y="6459960"/>
            <a:ext cx="1050529" cy="13235"/>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1" name="Line"/>
          <p:cNvSpPr/>
          <p:nvPr/>
        </p:nvSpPr>
        <p:spPr>
          <a:xfrm>
            <a:off x="800100" y="6831234"/>
            <a:ext cx="3441700" cy="838201"/>
          </a:xfrm>
          <a:custGeom>
            <a:avLst/>
            <a:gdLst/>
            <a:ahLst/>
            <a:cxnLst>
              <a:cxn ang="0">
                <a:pos x="wd2" y="hd2"/>
              </a:cxn>
              <a:cxn ang="5400000">
                <a:pos x="wd2" y="hd2"/>
              </a:cxn>
              <a:cxn ang="10800000">
                <a:pos x="wd2" y="hd2"/>
              </a:cxn>
              <a:cxn ang="16200000">
                <a:pos x="wd2" y="hd2"/>
              </a:cxn>
            </a:cxnLst>
            <a:rect l="0" t="0" r="r" b="b"/>
            <a:pathLst>
              <a:path w="21600" h="20512" extrusionOk="0">
                <a:moveTo>
                  <a:pt x="21600" y="0"/>
                </a:moveTo>
                <a:cubicBezTo>
                  <a:pt x="21600" y="0"/>
                  <a:pt x="19453" y="18126"/>
                  <a:pt x="13697" y="20085"/>
                </a:cubicBezTo>
                <a:cubicBezTo>
                  <a:pt x="9243" y="21600"/>
                  <a:pt x="0" y="18604"/>
                  <a:pt x="0" y="18604"/>
                </a:cubicBezTo>
              </a:path>
            </a:pathLst>
          </a:cu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sp>
        <p:nvSpPr>
          <p:cNvPr id="342" name="Line"/>
          <p:cNvSpPr/>
          <p:nvPr/>
        </p:nvSpPr>
        <p:spPr>
          <a:xfrm>
            <a:off x="800100" y="6855506"/>
            <a:ext cx="1460500" cy="762001"/>
          </a:xfrm>
          <a:custGeom>
            <a:avLst/>
            <a:gdLst/>
            <a:ahLst/>
            <a:cxnLst>
              <a:cxn ang="0">
                <a:pos x="wd2" y="hd2"/>
              </a:cxn>
              <a:cxn ang="5400000">
                <a:pos x="wd2" y="hd2"/>
              </a:cxn>
              <a:cxn ang="10800000">
                <a:pos x="wd2" y="hd2"/>
              </a:cxn>
              <a:cxn ang="16200000">
                <a:pos x="wd2" y="hd2"/>
              </a:cxn>
            </a:cxnLst>
            <a:rect l="0" t="0" r="r" b="b"/>
            <a:pathLst>
              <a:path w="21600" h="21478" extrusionOk="0">
                <a:moveTo>
                  <a:pt x="21600" y="0"/>
                </a:moveTo>
                <a:cubicBezTo>
                  <a:pt x="21600" y="0"/>
                  <a:pt x="9076" y="21600"/>
                  <a:pt x="4768" y="21404"/>
                </a:cubicBezTo>
                <a:cubicBezTo>
                  <a:pt x="1376" y="21250"/>
                  <a:pt x="0" y="21478"/>
                  <a:pt x="0" y="21478"/>
                </a:cubicBezTo>
              </a:path>
            </a:pathLst>
          </a:cu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sp>
        <p:nvSpPr>
          <p:cNvPr id="343" name="/"/>
          <p:cNvSpPr/>
          <p:nvPr/>
        </p:nvSpPr>
        <p:spPr>
          <a:xfrm>
            <a:off x="622300" y="7285990"/>
            <a:ext cx="404876" cy="711200"/>
          </a:xfrm>
          <a:prstGeom prst="rect">
            <a:avLst/>
          </a:prstGeom>
          <a:ln w="12700">
            <a:miter lim="400000"/>
          </a:ln>
          <a:effectLst>
            <a:outerShdw blurRad="177800" dir="30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grpSp>
        <p:nvGrpSpPr>
          <p:cNvPr id="346" name="Group"/>
          <p:cNvGrpSpPr/>
          <p:nvPr/>
        </p:nvGrpSpPr>
        <p:grpSpPr>
          <a:xfrm>
            <a:off x="244073" y="5342890"/>
            <a:ext cx="1663701" cy="1193800"/>
            <a:chOff x="0" y="0"/>
            <a:chExt cx="1663700" cy="1193800"/>
          </a:xfrm>
        </p:grpSpPr>
        <p:sp>
          <p:nvSpPr>
            <p:cNvPr id="344" name="nextNodePtr"/>
            <p:cNvSpPr/>
            <p:nvPr/>
          </p:nvSpPr>
          <p:spPr>
            <a:xfrm>
              <a:off x="0" y="673100"/>
              <a:ext cx="16637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nextNodePtr</a:t>
              </a:r>
            </a:p>
          </p:txBody>
        </p:sp>
        <p:sp>
          <p:nvSpPr>
            <p:cNvPr id="345" name="Rectangle"/>
            <p:cNvSpPr/>
            <p:nvPr/>
          </p:nvSpPr>
          <p:spPr>
            <a:xfrm>
              <a:off x="420277" y="0"/>
              <a:ext cx="774701"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347" name="Line"/>
          <p:cNvSpPr/>
          <p:nvPr/>
        </p:nvSpPr>
        <p:spPr>
          <a:xfrm rot="10800000" flipH="1">
            <a:off x="1130300" y="5684185"/>
            <a:ext cx="5375805" cy="530441"/>
          </a:xfrm>
          <a:custGeom>
            <a:avLst/>
            <a:gdLst/>
            <a:ahLst/>
            <a:cxnLst>
              <a:cxn ang="0">
                <a:pos x="wd2" y="hd2"/>
              </a:cxn>
              <a:cxn ang="5400000">
                <a:pos x="wd2" y="hd2"/>
              </a:cxn>
              <a:cxn ang="10800000">
                <a:pos x="wd2" y="hd2"/>
              </a:cxn>
              <a:cxn ang="16200000">
                <a:pos x="wd2" y="hd2"/>
              </a:cxn>
            </a:cxnLst>
            <a:rect l="0" t="0" r="r" b="b"/>
            <a:pathLst>
              <a:path w="21600" h="20409" extrusionOk="0">
                <a:moveTo>
                  <a:pt x="21600" y="0"/>
                </a:moveTo>
                <a:cubicBezTo>
                  <a:pt x="21600" y="0"/>
                  <a:pt x="20658" y="15516"/>
                  <a:pt x="12751" y="20043"/>
                </a:cubicBezTo>
                <a:cubicBezTo>
                  <a:pt x="10031" y="21600"/>
                  <a:pt x="0" y="17692"/>
                  <a:pt x="0" y="17692"/>
                </a:cubicBezTo>
              </a:path>
            </a:pathLst>
          </a:cu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sp>
        <p:nvSpPr>
          <p:cNvPr id="348" name="itemCount"/>
          <p:cNvSpPr/>
          <p:nvPr/>
        </p:nvSpPr>
        <p:spPr>
          <a:xfrm>
            <a:off x="7499350" y="7330440"/>
            <a:ext cx="2540000" cy="914400"/>
          </a:xfrm>
          <a:prstGeom prst="roundRect">
            <a:avLst>
              <a:gd name="adj" fmla="val 401"/>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000" b="1">
                <a:latin typeface="Courier New"/>
                <a:ea typeface="Courier New"/>
                <a:cs typeface="Courier New"/>
                <a:sym typeface="Courier New"/>
              </a:defRPr>
            </a:lvl1pPr>
          </a:lstStyle>
          <a:p>
            <a:r>
              <a:t>itemCount</a:t>
            </a:r>
          </a:p>
        </p:txBody>
      </p:sp>
      <p:sp>
        <p:nvSpPr>
          <p:cNvPr id="349" name="0"/>
          <p:cNvSpPr/>
          <p:nvPr/>
        </p:nvSpPr>
        <p:spPr>
          <a:xfrm>
            <a:off x="8571210" y="772414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0</a:t>
            </a:r>
          </a:p>
        </p:txBody>
      </p:sp>
      <p:sp>
        <p:nvSpPr>
          <p:cNvPr id="350" name="1"/>
          <p:cNvSpPr/>
          <p:nvPr/>
        </p:nvSpPr>
        <p:spPr>
          <a:xfrm>
            <a:off x="8571210" y="769874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1</a:t>
            </a:r>
          </a:p>
        </p:txBody>
      </p:sp>
      <p:grpSp>
        <p:nvGrpSpPr>
          <p:cNvPr id="353" name="Group"/>
          <p:cNvGrpSpPr/>
          <p:nvPr/>
        </p:nvGrpSpPr>
        <p:grpSpPr>
          <a:xfrm>
            <a:off x="234950" y="5342890"/>
            <a:ext cx="1638300" cy="1193800"/>
            <a:chOff x="0" y="0"/>
            <a:chExt cx="1638300" cy="1193800"/>
          </a:xfrm>
        </p:grpSpPr>
        <p:sp>
          <p:nvSpPr>
            <p:cNvPr id="351" name="nextNodePtr"/>
            <p:cNvSpPr/>
            <p:nvPr/>
          </p:nvSpPr>
          <p:spPr>
            <a:xfrm>
              <a:off x="0" y="673100"/>
              <a:ext cx="16383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nextNodePtr</a:t>
              </a:r>
            </a:p>
          </p:txBody>
        </p:sp>
        <p:sp>
          <p:nvSpPr>
            <p:cNvPr id="352" name="Rectangle"/>
            <p:cNvSpPr/>
            <p:nvPr/>
          </p:nvSpPr>
          <p:spPr>
            <a:xfrm>
              <a:off x="407577" y="0"/>
              <a:ext cx="774701"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354" name="Line"/>
          <p:cNvSpPr/>
          <p:nvPr/>
        </p:nvSpPr>
        <p:spPr>
          <a:xfrm rot="10800000" flipH="1">
            <a:off x="1130300" y="5684310"/>
            <a:ext cx="3098800" cy="533401"/>
          </a:xfrm>
          <a:custGeom>
            <a:avLst/>
            <a:gdLst/>
            <a:ahLst/>
            <a:cxnLst>
              <a:cxn ang="0">
                <a:pos x="wd2" y="hd2"/>
              </a:cxn>
              <a:cxn ang="5400000">
                <a:pos x="wd2" y="hd2"/>
              </a:cxn>
              <a:cxn ang="10800000">
                <a:pos x="wd2" y="hd2"/>
              </a:cxn>
              <a:cxn ang="16200000">
                <a:pos x="wd2" y="hd2"/>
              </a:cxn>
            </a:cxnLst>
            <a:rect l="0" t="0" r="r" b="b"/>
            <a:pathLst>
              <a:path w="21600" h="20409" extrusionOk="0">
                <a:moveTo>
                  <a:pt x="21600" y="0"/>
                </a:moveTo>
                <a:cubicBezTo>
                  <a:pt x="21600" y="0"/>
                  <a:pt x="20658" y="15516"/>
                  <a:pt x="12751" y="20043"/>
                </a:cubicBezTo>
                <a:cubicBezTo>
                  <a:pt x="10031" y="21600"/>
                  <a:pt x="0" y="17692"/>
                  <a:pt x="0" y="17692"/>
                </a:cubicBezTo>
              </a:path>
            </a:pathLst>
          </a:cu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sp>
        <p:nvSpPr>
          <p:cNvPr id="355" name="2"/>
          <p:cNvSpPr/>
          <p:nvPr/>
        </p:nvSpPr>
        <p:spPr>
          <a:xfrm>
            <a:off x="8572500" y="770509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2</a:t>
            </a:r>
          </a:p>
        </p:txBody>
      </p:sp>
      <p:grpSp>
        <p:nvGrpSpPr>
          <p:cNvPr id="358" name="Group"/>
          <p:cNvGrpSpPr/>
          <p:nvPr/>
        </p:nvGrpSpPr>
        <p:grpSpPr>
          <a:xfrm>
            <a:off x="127000" y="5342890"/>
            <a:ext cx="1905000" cy="1193800"/>
            <a:chOff x="0" y="0"/>
            <a:chExt cx="1905000" cy="1193800"/>
          </a:xfrm>
        </p:grpSpPr>
        <p:sp>
          <p:nvSpPr>
            <p:cNvPr id="356" name="nextNodePtr"/>
            <p:cNvSpPr/>
            <p:nvPr/>
          </p:nvSpPr>
          <p:spPr>
            <a:xfrm>
              <a:off x="0" y="673100"/>
              <a:ext cx="19050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nextNodePtr</a:t>
              </a:r>
            </a:p>
          </p:txBody>
        </p:sp>
        <p:sp>
          <p:nvSpPr>
            <p:cNvPr id="357" name="Rectangle"/>
            <p:cNvSpPr/>
            <p:nvPr/>
          </p:nvSpPr>
          <p:spPr>
            <a:xfrm>
              <a:off x="540927" y="0"/>
              <a:ext cx="774701"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359" name="Line"/>
          <p:cNvSpPr/>
          <p:nvPr/>
        </p:nvSpPr>
        <p:spPr>
          <a:xfrm rot="10800000" flipH="1">
            <a:off x="1130300" y="5745420"/>
            <a:ext cx="1092201" cy="473771"/>
          </a:xfrm>
          <a:custGeom>
            <a:avLst/>
            <a:gdLst/>
            <a:ahLst/>
            <a:cxnLst>
              <a:cxn ang="0">
                <a:pos x="wd2" y="hd2"/>
              </a:cxn>
              <a:cxn ang="5400000">
                <a:pos x="wd2" y="hd2"/>
              </a:cxn>
              <a:cxn ang="10800000">
                <a:pos x="wd2" y="hd2"/>
              </a:cxn>
              <a:cxn ang="16200000">
                <a:pos x="wd2" y="hd2"/>
              </a:cxn>
            </a:cxnLst>
            <a:rect l="0" t="0" r="r" b="b"/>
            <a:pathLst>
              <a:path w="21600" h="19649" extrusionOk="0">
                <a:moveTo>
                  <a:pt x="21600" y="0"/>
                </a:moveTo>
                <a:cubicBezTo>
                  <a:pt x="21600" y="0"/>
                  <a:pt x="15811" y="11220"/>
                  <a:pt x="12358" y="15470"/>
                </a:cubicBezTo>
                <a:cubicBezTo>
                  <a:pt x="7376" y="21600"/>
                  <a:pt x="0" y="19177"/>
                  <a:pt x="0" y="19177"/>
                </a:cubicBezTo>
              </a:path>
            </a:pathLst>
          </a:cu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sp>
        <p:nvSpPr>
          <p:cNvPr id="360" name="3"/>
          <p:cNvSpPr/>
          <p:nvPr/>
        </p:nvSpPr>
        <p:spPr>
          <a:xfrm>
            <a:off x="8559800" y="770509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3</a:t>
            </a:r>
          </a:p>
        </p:txBody>
      </p:sp>
      <p:sp>
        <p:nvSpPr>
          <p:cNvPr id="361" name="LinkedBag.cpp"/>
          <p:cNvSpPr/>
          <p:nvPr/>
        </p:nvSpPr>
        <p:spPr>
          <a:xfrm>
            <a:off x="13239750" y="1289050"/>
            <a:ext cx="2692400" cy="533400"/>
          </a:xfrm>
          <a:prstGeom prst="roundRect">
            <a:avLst>
              <a:gd name="adj" fmla="val 688"/>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400" b="1">
                <a:latin typeface="Courier New"/>
                <a:ea typeface="Courier New"/>
                <a:cs typeface="Courier New"/>
                <a:sym typeface="Courier New"/>
              </a:defRPr>
            </a:lvl1pPr>
          </a:lstStyle>
          <a:p>
            <a:r>
              <a:t>LinkedBag.cpp</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306"/>
                                        </p:tgtEl>
                                        <p:attrNameLst>
                                          <p:attrName>style.visibility</p:attrName>
                                        </p:attrNameLst>
                                      </p:cBhvr>
                                      <p:to>
                                        <p:strVal val="visible"/>
                                      </p:to>
                                    </p:set>
                                    <p:animEffect transition="in" filter="fade">
                                      <p:cBhvr>
                                        <p:cTn id="7" dur="750"/>
                                        <p:tgtEl>
                                          <p:spTgt spid="306"/>
                                        </p:tgtEl>
                                      </p:cBhvr>
                                    </p:animEffect>
                                  </p:childTnLst>
                                </p:cTn>
                              </p:par>
                            </p:childTnLst>
                          </p:cTn>
                        </p:par>
                        <p:par>
                          <p:cTn id="8" fill="hold">
                            <p:stCondLst>
                              <p:cond delay="750"/>
                            </p:stCondLst>
                            <p:childTnLst>
                              <p:par>
                                <p:cTn id="9" presetID="10" presetClass="entr" fill="hold" grpId="0" nodeType="afterEffect">
                                  <p:stCondLst>
                                    <p:cond delay="300"/>
                                  </p:stCondLst>
                                  <p:iterate>
                                    <p:tmAbs val="0"/>
                                  </p:iterate>
                                  <p:childTnLst>
                                    <p:set>
                                      <p:cBhvr>
                                        <p:cTn id="10" fill="hold"/>
                                        <p:tgtEl>
                                          <p:spTgt spid="307">
                                            <p:bg/>
                                          </p:spTgt>
                                        </p:tgtEl>
                                        <p:attrNameLst>
                                          <p:attrName>style.visibility</p:attrName>
                                        </p:attrNameLst>
                                      </p:cBhvr>
                                      <p:to>
                                        <p:strVal val="visible"/>
                                      </p:to>
                                    </p:set>
                                    <p:animEffect transition="in" filter="fade">
                                      <p:cBhvr>
                                        <p:cTn id="11" dur="500"/>
                                        <p:tgtEl>
                                          <p:spTgt spid="307">
                                            <p:bg/>
                                          </p:spTgt>
                                        </p:tgtEl>
                                      </p:cBhvr>
                                    </p:animEffect>
                                  </p:childTnLst>
                                </p:cTn>
                              </p:par>
                              <p:par>
                                <p:cTn id="12" presetID="10" presetClass="entr" presetSubtype="0" fill="hold" grpId="0" nodeType="withEffect">
                                  <p:stCondLst>
                                    <p:cond delay="300"/>
                                  </p:stCondLst>
                                  <p:iterate>
                                    <p:tmAbs val="0"/>
                                  </p:iterate>
                                  <p:childTnLst>
                                    <p:set>
                                      <p:cBhvr>
                                        <p:cTn id="13" fill="hold"/>
                                        <p:tgtEl>
                                          <p:spTgt spid="307">
                                            <p:txEl>
                                              <p:pRg st="0" end="0"/>
                                            </p:txEl>
                                          </p:spTgt>
                                        </p:tgtEl>
                                        <p:attrNameLst>
                                          <p:attrName>style.visibility</p:attrName>
                                        </p:attrNameLst>
                                      </p:cBhvr>
                                      <p:to>
                                        <p:strVal val="visible"/>
                                      </p:to>
                                    </p:set>
                                    <p:animEffect transition="in" filter="fade">
                                      <p:cBhvr>
                                        <p:cTn id="14" dur="500"/>
                                        <p:tgtEl>
                                          <p:spTgt spid="307">
                                            <p:txEl>
                                              <p:pRg st="0" end="0"/>
                                            </p:txEl>
                                          </p:spTgt>
                                        </p:tgtEl>
                                      </p:cBhvr>
                                    </p:animEffect>
                                  </p:childTnLst>
                                </p:cTn>
                              </p:par>
                            </p:childTnLst>
                          </p:cTn>
                        </p:par>
                        <p:par>
                          <p:cTn id="15" fill="hold">
                            <p:stCondLst>
                              <p:cond delay="1550"/>
                            </p:stCondLst>
                            <p:childTnLst>
                              <p:par>
                                <p:cTn id="16" presetID="22" presetClass="entr" presetSubtype="8" fill="hold" grpId="0" nodeType="afterEffect">
                                  <p:stCondLst>
                                    <p:cond delay="0"/>
                                  </p:stCondLst>
                                  <p:iterate>
                                    <p:tmAbs val="0"/>
                                  </p:iterate>
                                  <p:childTnLst>
                                    <p:set>
                                      <p:cBhvr>
                                        <p:cTn id="17" fill="hold"/>
                                        <p:tgtEl>
                                          <p:spTgt spid="361"/>
                                        </p:tgtEl>
                                        <p:attrNameLst>
                                          <p:attrName>style.visibility</p:attrName>
                                        </p:attrNameLst>
                                      </p:cBhvr>
                                      <p:to>
                                        <p:strVal val="visible"/>
                                      </p:to>
                                    </p:set>
                                    <p:animEffect transition="in" filter="wipe(left)">
                                      <p:cBhvr>
                                        <p:cTn id="18" dur="750"/>
                                        <p:tgtEl>
                                          <p:spTgt spid="361"/>
                                        </p:tgtEl>
                                      </p:cBhvr>
                                    </p:animEffect>
                                  </p:childTnLst>
                                </p:cTn>
                              </p:par>
                            </p:childTnLst>
                          </p:cTn>
                        </p:par>
                        <p:par>
                          <p:cTn id="19" fill="hold">
                            <p:stCondLst>
                              <p:cond delay="2300"/>
                            </p:stCondLst>
                            <p:childTnLst>
                              <p:par>
                                <p:cTn id="20" presetID="1" presetClass="entr" presetSubtype="0" fill="hold" grpId="0" nodeType="afterEffect">
                                  <p:stCondLst>
                                    <p:cond delay="0"/>
                                  </p:stCondLst>
                                  <p:iterate type="lt">
                                    <p:tmAbs val="100"/>
                                  </p:iterate>
                                  <p:childTnLst>
                                    <p:set>
                                      <p:cBhvr>
                                        <p:cTn id="21" fill="hold"/>
                                        <p:tgtEl>
                                          <p:spTgt spid="309">
                                            <p:bg/>
                                          </p:spTgt>
                                        </p:tgtEl>
                                        <p:attrNameLst>
                                          <p:attrName>style.visibility</p:attrName>
                                        </p:attrNameLst>
                                      </p:cBhvr>
                                      <p:to>
                                        <p:strVal val="visible"/>
                                      </p:to>
                                    </p:set>
                                  </p:childTnLst>
                                </p:cTn>
                              </p:par>
                              <p:par>
                                <p:cTn id="22" presetID="1" presetClass="entr" presetSubtype="0" fill="hold" grpId="0" nodeType="withEffect">
                                  <p:stCondLst>
                                    <p:cond delay="0"/>
                                  </p:stCondLst>
                                  <p:iterate type="lt">
                                    <p:tmAbs val="100"/>
                                  </p:iterate>
                                  <p:childTnLst>
                                    <p:set>
                                      <p:cBhvr>
                                        <p:cTn id="23" fill="hold"/>
                                        <p:tgtEl>
                                          <p:spTgt spid="309">
                                            <p:txEl>
                                              <p:pRg st="0" end="0"/>
                                            </p:txEl>
                                          </p:spTgt>
                                        </p:tgtEl>
                                        <p:attrNameLst>
                                          <p:attrName>style.visibility</p:attrName>
                                        </p:attrNameLst>
                                      </p:cBhvr>
                                      <p:to>
                                        <p:strVal val="visible"/>
                                      </p:to>
                                    </p:set>
                                  </p:childTnLst>
                                </p:cTn>
                              </p:par>
                            </p:childTnLst>
                          </p:cTn>
                        </p:par>
                        <p:par>
                          <p:cTn id="24" fill="hold">
                            <p:stCondLst>
                              <p:cond delay="2300"/>
                            </p:stCondLst>
                            <p:childTnLst>
                              <p:par>
                                <p:cTn id="25" presetID="1" presetClass="entr" presetSubtype="0" fill="hold" grpId="0" nodeType="afterEffect">
                                  <p:stCondLst>
                                    <p:cond delay="0"/>
                                  </p:stCondLst>
                                  <p:iterate type="lt">
                                    <p:tmAbs val="100"/>
                                  </p:iterate>
                                  <p:childTnLst>
                                    <p:set>
                                      <p:cBhvr>
                                        <p:cTn id="26" fill="hold"/>
                                        <p:tgtEl>
                                          <p:spTgt spid="309">
                                            <p:txEl>
                                              <p:pRg st="1" end="1"/>
                                            </p:txEl>
                                          </p:spTgt>
                                        </p:tgtEl>
                                        <p:attrNameLst>
                                          <p:attrName>style.visibility</p:attrName>
                                        </p:attrNameLst>
                                      </p:cBhvr>
                                      <p:to>
                                        <p:strVal val="visible"/>
                                      </p:to>
                                    </p:set>
                                  </p:childTnLst>
                                </p:cTn>
                              </p:par>
                            </p:childTnLst>
                          </p:cTn>
                        </p:par>
                        <p:par>
                          <p:cTn id="27" fill="hold">
                            <p:stCondLst>
                              <p:cond delay="2300"/>
                            </p:stCondLst>
                            <p:childTnLst>
                              <p:par>
                                <p:cTn id="28" presetID="1" presetClass="entr" presetSubtype="0" fill="hold" grpId="0" nodeType="afterEffect">
                                  <p:stCondLst>
                                    <p:cond delay="0"/>
                                  </p:stCondLst>
                                  <p:iterate type="lt">
                                    <p:tmAbs val="100"/>
                                  </p:iterate>
                                  <p:childTnLst>
                                    <p:set>
                                      <p:cBhvr>
                                        <p:cTn id="29" fill="hold"/>
                                        <p:tgtEl>
                                          <p:spTgt spid="309">
                                            <p:txEl>
                                              <p:pRg st="2" end="2"/>
                                            </p:txEl>
                                          </p:spTgt>
                                        </p:tgtEl>
                                        <p:attrNameLst>
                                          <p:attrName>style.visibility</p:attrName>
                                        </p:attrNameLst>
                                      </p:cBhvr>
                                      <p:to>
                                        <p:strVal val="visible"/>
                                      </p:to>
                                    </p:set>
                                  </p:childTnLst>
                                </p:cTn>
                              </p:par>
                            </p:childTnLst>
                          </p:cTn>
                        </p:par>
                        <p:par>
                          <p:cTn id="30" fill="hold">
                            <p:stCondLst>
                              <p:cond delay="2300"/>
                            </p:stCondLst>
                            <p:childTnLst>
                              <p:par>
                                <p:cTn id="31" presetID="1" presetClass="entr" presetSubtype="0" fill="hold" grpId="0" nodeType="afterEffect">
                                  <p:stCondLst>
                                    <p:cond delay="0"/>
                                  </p:stCondLst>
                                  <p:iterate type="lt">
                                    <p:tmAbs val="100"/>
                                  </p:iterate>
                                  <p:childTnLst>
                                    <p:set>
                                      <p:cBhvr>
                                        <p:cTn id="32" fill="hold"/>
                                        <p:tgtEl>
                                          <p:spTgt spid="309">
                                            <p:txEl>
                                              <p:pRg st="3" end="3"/>
                                            </p:txEl>
                                          </p:spTgt>
                                        </p:tgtEl>
                                        <p:attrNameLst>
                                          <p:attrName>style.visibility</p:attrName>
                                        </p:attrNameLst>
                                      </p:cBhvr>
                                      <p:to>
                                        <p:strVal val="visible"/>
                                      </p:to>
                                    </p:set>
                                  </p:childTnLst>
                                </p:cTn>
                              </p:par>
                            </p:childTnLst>
                          </p:cTn>
                        </p:par>
                        <p:par>
                          <p:cTn id="33" fill="hold">
                            <p:stCondLst>
                              <p:cond delay="2300"/>
                            </p:stCondLst>
                            <p:childTnLst>
                              <p:par>
                                <p:cTn id="34" presetID="1" presetClass="entr" presetSubtype="0" fill="hold" grpId="0" nodeType="afterEffect">
                                  <p:stCondLst>
                                    <p:cond delay="0"/>
                                  </p:stCondLst>
                                  <p:iterate type="lt">
                                    <p:tmAbs val="100"/>
                                  </p:iterate>
                                  <p:childTnLst>
                                    <p:set>
                                      <p:cBhvr>
                                        <p:cTn id="35" fill="hold"/>
                                        <p:tgtEl>
                                          <p:spTgt spid="309">
                                            <p:txEl>
                                              <p:pRg st="4" end="4"/>
                                            </p:txEl>
                                          </p:spTgt>
                                        </p:tgtEl>
                                        <p:attrNameLst>
                                          <p:attrName>style.visibility</p:attrName>
                                        </p:attrNameLst>
                                      </p:cBhvr>
                                      <p:to>
                                        <p:strVal val="visible"/>
                                      </p:to>
                                    </p:set>
                                  </p:childTnLst>
                                </p:cTn>
                              </p:par>
                            </p:childTnLst>
                          </p:cTn>
                        </p:par>
                        <p:par>
                          <p:cTn id="36" fill="hold">
                            <p:stCondLst>
                              <p:cond delay="2300"/>
                            </p:stCondLst>
                            <p:childTnLst>
                              <p:par>
                                <p:cTn id="37" presetID="10" presetClass="entr" fill="hold" grpId="0" nodeType="afterEffect">
                                  <p:stCondLst>
                                    <p:cond delay="0"/>
                                  </p:stCondLst>
                                  <p:iterate>
                                    <p:tmAbs val="0"/>
                                  </p:iterate>
                                  <p:childTnLst>
                                    <p:set>
                                      <p:cBhvr>
                                        <p:cTn id="38" fill="hold"/>
                                        <p:tgtEl>
                                          <p:spTgt spid="337"/>
                                        </p:tgtEl>
                                        <p:attrNameLst>
                                          <p:attrName>style.visibility</p:attrName>
                                        </p:attrNameLst>
                                      </p:cBhvr>
                                      <p:to>
                                        <p:strVal val="visible"/>
                                      </p:to>
                                    </p:set>
                                    <p:animEffect transition="in" filter="fade">
                                      <p:cBhvr>
                                        <p:cTn id="39" dur="500"/>
                                        <p:tgtEl>
                                          <p:spTgt spid="337"/>
                                        </p:tgtEl>
                                      </p:cBhvr>
                                    </p:animEffect>
                                  </p:childTnLst>
                                </p:cTn>
                              </p:par>
                            </p:childTnLst>
                          </p:cTn>
                        </p:par>
                        <p:par>
                          <p:cTn id="40" fill="hold">
                            <p:stCondLst>
                              <p:cond delay="2800"/>
                            </p:stCondLst>
                            <p:childTnLst>
                              <p:par>
                                <p:cTn id="41" presetID="10" presetClass="entr" fill="hold" grpId="0" nodeType="afterEffect">
                                  <p:stCondLst>
                                    <p:cond delay="0"/>
                                  </p:stCondLst>
                                  <p:iterate>
                                    <p:tmAbs val="0"/>
                                  </p:iterate>
                                  <p:childTnLst>
                                    <p:set>
                                      <p:cBhvr>
                                        <p:cTn id="42" fill="hold"/>
                                        <p:tgtEl>
                                          <p:spTgt spid="339"/>
                                        </p:tgtEl>
                                        <p:attrNameLst>
                                          <p:attrName>style.visibility</p:attrName>
                                        </p:attrNameLst>
                                      </p:cBhvr>
                                      <p:to>
                                        <p:strVal val="visible"/>
                                      </p:to>
                                    </p:set>
                                    <p:animEffect transition="in" filter="fade">
                                      <p:cBhvr>
                                        <p:cTn id="43" dur="500"/>
                                        <p:tgtEl>
                                          <p:spTgt spid="339"/>
                                        </p:tgtEl>
                                      </p:cBhvr>
                                    </p:animEffect>
                                  </p:childTnLst>
                                </p:cTn>
                              </p:par>
                            </p:childTnLst>
                          </p:cTn>
                        </p:par>
                        <p:par>
                          <p:cTn id="44" fill="hold">
                            <p:stCondLst>
                              <p:cond delay="3300"/>
                            </p:stCondLst>
                            <p:childTnLst>
                              <p:par>
                                <p:cTn id="45" presetID="10" presetClass="entr" fill="hold" grpId="0" nodeType="afterEffect">
                                  <p:stCondLst>
                                    <p:cond delay="0"/>
                                  </p:stCondLst>
                                  <p:iterate>
                                    <p:tmAbs val="0"/>
                                  </p:iterate>
                                  <p:childTnLst>
                                    <p:set>
                                      <p:cBhvr>
                                        <p:cTn id="46" fill="hold"/>
                                        <p:tgtEl>
                                          <p:spTgt spid="343"/>
                                        </p:tgtEl>
                                        <p:attrNameLst>
                                          <p:attrName>style.visibility</p:attrName>
                                        </p:attrNameLst>
                                      </p:cBhvr>
                                      <p:to>
                                        <p:strVal val="visible"/>
                                      </p:to>
                                    </p:set>
                                    <p:animEffect transition="in" filter="fade">
                                      <p:cBhvr>
                                        <p:cTn id="47" dur="500"/>
                                        <p:tgtEl>
                                          <p:spTgt spid="343"/>
                                        </p:tgtEl>
                                      </p:cBhvr>
                                    </p:animEffect>
                                  </p:childTnLst>
                                </p:cTn>
                              </p:par>
                            </p:childTnLst>
                          </p:cTn>
                        </p:par>
                        <p:par>
                          <p:cTn id="48" fill="hold">
                            <p:stCondLst>
                              <p:cond delay="3800"/>
                            </p:stCondLst>
                            <p:childTnLst>
                              <p:par>
                                <p:cTn id="49" presetID="10" presetClass="entr" fill="hold" grpId="0" nodeType="afterEffect">
                                  <p:stCondLst>
                                    <p:cond delay="0"/>
                                  </p:stCondLst>
                                  <p:iterate>
                                    <p:tmAbs val="0"/>
                                  </p:iterate>
                                  <p:childTnLst>
                                    <p:set>
                                      <p:cBhvr>
                                        <p:cTn id="50" fill="hold"/>
                                        <p:tgtEl>
                                          <p:spTgt spid="348"/>
                                        </p:tgtEl>
                                        <p:attrNameLst>
                                          <p:attrName>style.visibility</p:attrName>
                                        </p:attrNameLst>
                                      </p:cBhvr>
                                      <p:to>
                                        <p:strVal val="visible"/>
                                      </p:to>
                                    </p:set>
                                    <p:animEffect transition="in" filter="fade">
                                      <p:cBhvr>
                                        <p:cTn id="51" dur="500"/>
                                        <p:tgtEl>
                                          <p:spTgt spid="348"/>
                                        </p:tgtEl>
                                      </p:cBhvr>
                                    </p:animEffect>
                                  </p:childTnLst>
                                </p:cTn>
                              </p:par>
                            </p:childTnLst>
                          </p:cTn>
                        </p:par>
                        <p:par>
                          <p:cTn id="52" fill="hold">
                            <p:stCondLst>
                              <p:cond delay="4300"/>
                            </p:stCondLst>
                            <p:childTnLst>
                              <p:par>
                                <p:cTn id="53" presetID="10" presetClass="entr" fill="hold" grpId="0" nodeType="afterEffect">
                                  <p:stCondLst>
                                    <p:cond delay="0"/>
                                  </p:stCondLst>
                                  <p:iterate>
                                    <p:tmAbs val="0"/>
                                  </p:iterate>
                                  <p:childTnLst>
                                    <p:set>
                                      <p:cBhvr>
                                        <p:cTn id="54" fill="hold"/>
                                        <p:tgtEl>
                                          <p:spTgt spid="349"/>
                                        </p:tgtEl>
                                        <p:attrNameLst>
                                          <p:attrName>style.visibility</p:attrName>
                                        </p:attrNameLst>
                                      </p:cBhvr>
                                      <p:to>
                                        <p:strVal val="visible"/>
                                      </p:to>
                                    </p:set>
                                    <p:animEffect transition="in" filter="fade">
                                      <p:cBhvr>
                                        <p:cTn id="55" dur="250"/>
                                        <p:tgtEl>
                                          <p:spTgt spid="349"/>
                                        </p:tgtEl>
                                      </p:cBhvr>
                                    </p:animEffect>
                                  </p:childTnLst>
                                </p:cTn>
                              </p:par>
                            </p:childTnLst>
                          </p:cTn>
                        </p:par>
                        <p:par>
                          <p:cTn id="56" fill="hold">
                            <p:stCondLst>
                              <p:cond delay="4550"/>
                            </p:stCondLst>
                            <p:childTnLst>
                              <p:par>
                                <p:cTn id="57" presetID="22" presetClass="entr" presetSubtype="1" fill="hold" grpId="0" nodeType="afterEffect">
                                  <p:stCondLst>
                                    <p:cond delay="0"/>
                                  </p:stCondLst>
                                  <p:iterate>
                                    <p:tmAbs val="0"/>
                                  </p:iterate>
                                  <p:childTnLst>
                                    <p:set>
                                      <p:cBhvr>
                                        <p:cTn id="58" fill="hold"/>
                                        <p:tgtEl>
                                          <p:spTgt spid="316"/>
                                        </p:tgtEl>
                                        <p:attrNameLst>
                                          <p:attrName>style.visibility</p:attrName>
                                        </p:attrNameLst>
                                      </p:cBhvr>
                                      <p:to>
                                        <p:strVal val="visible"/>
                                      </p:to>
                                    </p:set>
                                    <p:animEffect transition="in" filter="wipe(up)">
                                      <p:cBhvr>
                                        <p:cTn id="59" dur="500"/>
                                        <p:tgtEl>
                                          <p:spTgt spid="3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fill="hold" grpId="0" nodeType="clickEffect">
                                  <p:stCondLst>
                                    <p:cond delay="0"/>
                                  </p:stCondLst>
                                  <p:iterate>
                                    <p:tmAbs val="0"/>
                                  </p:iterate>
                                  <p:childTnLst>
                                    <p:set>
                                      <p:cBhvr>
                                        <p:cTn id="63" fill="hold"/>
                                        <p:tgtEl>
                                          <p:spTgt spid="307">
                                            <p:txEl>
                                              <p:pRg st="1" end="1"/>
                                            </p:txEl>
                                          </p:spTgt>
                                        </p:tgtEl>
                                        <p:attrNameLst>
                                          <p:attrName>style.visibility</p:attrName>
                                        </p:attrNameLst>
                                      </p:cBhvr>
                                      <p:to>
                                        <p:strVal val="visible"/>
                                      </p:to>
                                    </p:set>
                                    <p:animEffect transition="in" filter="fade">
                                      <p:cBhvr>
                                        <p:cTn id="64" dur="500"/>
                                        <p:tgtEl>
                                          <p:spTgt spid="307">
                                            <p:txEl>
                                              <p:pRg st="1" end="1"/>
                                            </p:txEl>
                                          </p:spTgt>
                                        </p:tgtEl>
                                      </p:cBhvr>
                                    </p:animEffect>
                                  </p:childTnLst>
                                </p:cTn>
                              </p:par>
                            </p:childTnLst>
                          </p:cTn>
                        </p:par>
                        <p:par>
                          <p:cTn id="65" fill="hold">
                            <p:stCondLst>
                              <p:cond delay="500"/>
                            </p:stCondLst>
                            <p:childTnLst>
                              <p:par>
                                <p:cTn id="66" presetID="1" presetClass="entr" presetSubtype="0" fill="hold" grpId="0" nodeType="afterEffect">
                                  <p:stCondLst>
                                    <p:cond delay="0"/>
                                  </p:stCondLst>
                                  <p:iterate type="lt">
                                    <p:tmAbs val="100"/>
                                  </p:iterate>
                                  <p:childTnLst>
                                    <p:set>
                                      <p:cBhvr>
                                        <p:cTn id="67" fill="hold"/>
                                        <p:tgtEl>
                                          <p:spTgt spid="309">
                                            <p:txEl>
                                              <p:pRg st="5" end="5"/>
                                            </p:txEl>
                                          </p:spTgt>
                                        </p:tgtEl>
                                        <p:attrNameLst>
                                          <p:attrName>style.visibility</p:attrName>
                                        </p:attrNameLst>
                                      </p:cBhvr>
                                      <p:to>
                                        <p:strVal val="visible"/>
                                      </p:to>
                                    </p:set>
                                  </p:childTnLst>
                                </p:cTn>
                              </p:par>
                            </p:childTnLst>
                          </p:cTn>
                        </p:par>
                        <p:par>
                          <p:cTn id="68" fill="hold">
                            <p:stCondLst>
                              <p:cond delay="500"/>
                            </p:stCondLst>
                            <p:childTnLst>
                              <p:par>
                                <p:cTn id="69" presetID="1" presetClass="entr" presetSubtype="0" fill="hold" grpId="0" nodeType="afterEffect">
                                  <p:stCondLst>
                                    <p:cond delay="0"/>
                                  </p:stCondLst>
                                  <p:iterate type="lt">
                                    <p:tmAbs val="100"/>
                                  </p:iterate>
                                  <p:childTnLst>
                                    <p:set>
                                      <p:cBhvr>
                                        <p:cTn id="70" fill="hold"/>
                                        <p:tgtEl>
                                          <p:spTgt spid="309">
                                            <p:txEl>
                                              <p:pRg st="6" end="6"/>
                                            </p:txEl>
                                          </p:spTgt>
                                        </p:tgtEl>
                                        <p:attrNameLst>
                                          <p:attrName>style.visibility</p:attrName>
                                        </p:attrNameLst>
                                      </p:cBhvr>
                                      <p:to>
                                        <p:strVal val="visible"/>
                                      </p:to>
                                    </p:set>
                                  </p:childTnLst>
                                </p:cTn>
                              </p:par>
                            </p:childTnLst>
                          </p:cTn>
                        </p:par>
                        <p:par>
                          <p:cTn id="71" fill="hold">
                            <p:stCondLst>
                              <p:cond delay="500"/>
                            </p:stCondLst>
                            <p:childTnLst>
                              <p:par>
                                <p:cTn id="72" presetID="23" presetClass="entr" presetSubtype="16" fill="hold" grpId="0" nodeType="afterEffect">
                                  <p:stCondLst>
                                    <p:cond delay="0"/>
                                  </p:stCondLst>
                                  <p:iterate>
                                    <p:tmAbs val="0"/>
                                  </p:iterate>
                                  <p:childTnLst>
                                    <p:set>
                                      <p:cBhvr>
                                        <p:cTn id="73" fill="hold"/>
                                        <p:tgtEl>
                                          <p:spTgt spid="315"/>
                                        </p:tgtEl>
                                        <p:attrNameLst>
                                          <p:attrName>style.visibility</p:attrName>
                                        </p:attrNameLst>
                                      </p:cBhvr>
                                      <p:to>
                                        <p:strVal val="visible"/>
                                      </p:to>
                                    </p:set>
                                    <p:anim calcmode="lin" valueType="num">
                                      <p:cBhvr>
                                        <p:cTn id="74" dur="500" fill="hold"/>
                                        <p:tgtEl>
                                          <p:spTgt spid="315"/>
                                        </p:tgtEl>
                                        <p:attrNameLst>
                                          <p:attrName>ppt_w</p:attrName>
                                        </p:attrNameLst>
                                      </p:cBhvr>
                                      <p:tavLst>
                                        <p:tav tm="0">
                                          <p:val>
                                            <p:fltVal val="0"/>
                                          </p:val>
                                        </p:tav>
                                        <p:tav tm="100000">
                                          <p:val>
                                            <p:strVal val="#ppt_w"/>
                                          </p:val>
                                        </p:tav>
                                      </p:tavLst>
                                    </p:anim>
                                    <p:anim calcmode="lin" valueType="num">
                                      <p:cBhvr>
                                        <p:cTn id="75" dur="500" fill="hold"/>
                                        <p:tgtEl>
                                          <p:spTgt spid="315"/>
                                        </p:tgtEl>
                                        <p:attrNameLst>
                                          <p:attrName>ppt_h</p:attrName>
                                        </p:attrNameLst>
                                      </p:cBhvr>
                                      <p:tavLst>
                                        <p:tav tm="0">
                                          <p:val>
                                            <p:fltVal val="0"/>
                                          </p:val>
                                        </p:tav>
                                        <p:tav tm="100000">
                                          <p:val>
                                            <p:strVal val="#ppt_h"/>
                                          </p:val>
                                        </p:tav>
                                      </p:tavLst>
                                    </p:anim>
                                  </p:childTnLst>
                                </p:cTn>
                              </p:par>
                            </p:childTnLst>
                          </p:cTn>
                        </p:par>
                        <p:par>
                          <p:cTn id="76" fill="hold">
                            <p:stCondLst>
                              <p:cond delay="1000"/>
                            </p:stCondLst>
                            <p:childTnLst>
                              <p:par>
                                <p:cTn id="77" presetID="22" presetClass="entr" presetSubtype="4" fill="hold" grpId="0" nodeType="afterEffect">
                                  <p:stCondLst>
                                    <p:cond delay="0"/>
                                  </p:stCondLst>
                                  <p:iterate>
                                    <p:tmAbs val="0"/>
                                  </p:iterate>
                                  <p:childTnLst>
                                    <p:set>
                                      <p:cBhvr>
                                        <p:cTn id="78" fill="hold"/>
                                        <p:tgtEl>
                                          <p:spTgt spid="317"/>
                                        </p:tgtEl>
                                        <p:attrNameLst>
                                          <p:attrName>style.visibility</p:attrName>
                                        </p:attrNameLst>
                                      </p:cBhvr>
                                      <p:to>
                                        <p:strVal val="visible"/>
                                      </p:to>
                                    </p:set>
                                    <p:animEffect transition="in" filter="wipe(down)">
                                      <p:cBhvr>
                                        <p:cTn id="79" dur="500"/>
                                        <p:tgtEl>
                                          <p:spTgt spid="317"/>
                                        </p:tgtEl>
                                      </p:cBhvr>
                                    </p:animEffect>
                                  </p:childTnLst>
                                </p:cTn>
                              </p:par>
                            </p:childTnLst>
                          </p:cTn>
                        </p:par>
                        <p:par>
                          <p:cTn id="80" fill="hold">
                            <p:stCondLst>
                              <p:cond delay="1500"/>
                            </p:stCondLst>
                            <p:childTnLst>
                              <p:par>
                                <p:cTn id="81" presetID="10" presetClass="entr" fill="hold" grpId="0" nodeType="afterEffect">
                                  <p:stCondLst>
                                    <p:cond delay="0"/>
                                  </p:stCondLst>
                                  <p:iterate>
                                    <p:tmAbs val="0"/>
                                  </p:iterate>
                                  <p:childTnLst>
                                    <p:set>
                                      <p:cBhvr>
                                        <p:cTn id="82" fill="hold"/>
                                        <p:tgtEl>
                                          <p:spTgt spid="346"/>
                                        </p:tgtEl>
                                        <p:attrNameLst>
                                          <p:attrName>style.visibility</p:attrName>
                                        </p:attrNameLst>
                                      </p:cBhvr>
                                      <p:to>
                                        <p:strVal val="visible"/>
                                      </p:to>
                                    </p:set>
                                    <p:animEffect transition="in" filter="fade">
                                      <p:cBhvr>
                                        <p:cTn id="83" dur="500"/>
                                        <p:tgtEl>
                                          <p:spTgt spid="346"/>
                                        </p:tgtEl>
                                      </p:cBhvr>
                                    </p:animEffect>
                                  </p:childTnLst>
                                </p:cTn>
                              </p:par>
                            </p:childTnLst>
                          </p:cTn>
                        </p:par>
                        <p:par>
                          <p:cTn id="84" fill="hold">
                            <p:stCondLst>
                              <p:cond delay="2000"/>
                            </p:stCondLst>
                            <p:childTnLst>
                              <p:par>
                                <p:cTn id="85" presetID="22" presetClass="entr" presetSubtype="8" fill="hold" grpId="0" nodeType="afterEffect">
                                  <p:stCondLst>
                                    <p:cond delay="0"/>
                                  </p:stCondLst>
                                  <p:iterate>
                                    <p:tmAbs val="0"/>
                                  </p:iterate>
                                  <p:childTnLst>
                                    <p:set>
                                      <p:cBhvr>
                                        <p:cTn id="86" fill="hold"/>
                                        <p:tgtEl>
                                          <p:spTgt spid="347"/>
                                        </p:tgtEl>
                                        <p:attrNameLst>
                                          <p:attrName>style.visibility</p:attrName>
                                        </p:attrNameLst>
                                      </p:cBhvr>
                                      <p:to>
                                        <p:strVal val="visible"/>
                                      </p:to>
                                    </p:set>
                                    <p:animEffect transition="in" filter="wipe(left)">
                                      <p:cBhvr>
                                        <p:cTn id="87" dur="500"/>
                                        <p:tgtEl>
                                          <p:spTgt spid="347"/>
                                        </p:tgtEl>
                                      </p:cBhvr>
                                    </p:animEffect>
                                  </p:childTnLst>
                                </p:cTn>
                              </p:par>
                            </p:childTnLst>
                          </p:cTn>
                        </p:par>
                        <p:par>
                          <p:cTn id="88" fill="hold">
                            <p:stCondLst>
                              <p:cond delay="2500"/>
                            </p:stCondLst>
                            <p:childTnLst>
                              <p:par>
                                <p:cTn id="89" presetID="10" presetClass="entr" fill="hold" grpId="0" nodeType="afterEffect">
                                  <p:stCondLst>
                                    <p:cond delay="0"/>
                                  </p:stCondLst>
                                  <p:iterate>
                                    <p:tmAbs val="0"/>
                                  </p:iterate>
                                  <p:childTnLst>
                                    <p:set>
                                      <p:cBhvr>
                                        <p:cTn id="90" fill="hold"/>
                                        <p:tgtEl>
                                          <p:spTgt spid="307">
                                            <p:txEl>
                                              <p:pRg st="2" end="2"/>
                                            </p:txEl>
                                          </p:spTgt>
                                        </p:tgtEl>
                                        <p:attrNameLst>
                                          <p:attrName>style.visibility</p:attrName>
                                        </p:attrNameLst>
                                      </p:cBhvr>
                                      <p:to>
                                        <p:strVal val="visible"/>
                                      </p:to>
                                    </p:set>
                                    <p:animEffect transition="in" filter="fade">
                                      <p:cBhvr>
                                        <p:cTn id="91" dur="500"/>
                                        <p:tgtEl>
                                          <p:spTgt spid="307">
                                            <p:txEl>
                                              <p:pRg st="2" end="2"/>
                                            </p:txEl>
                                          </p:spTgt>
                                        </p:tgtEl>
                                      </p:cBhvr>
                                    </p:animEffect>
                                  </p:childTnLst>
                                </p:cTn>
                              </p:par>
                            </p:childTnLst>
                          </p:cTn>
                        </p:par>
                        <p:par>
                          <p:cTn id="92" fill="hold">
                            <p:stCondLst>
                              <p:cond delay="0"/>
                            </p:stCondLst>
                            <p:childTnLst>
                              <p:par>
                                <p:cTn id="93" presetID="-1" presetClass="path" presetSubtype="0" accel="50000" decel="50000" fill="hold" nodeType="afterEffect">
                                  <p:stCondLst>
                                    <p:cond delay="0"/>
                                  </p:stCondLst>
                                  <p:childTnLst>
                                    <p:animMotion origin="layout" path="M 0.000000 0.000000 C 0.000000 0.000000 0.169016 0.025571 0.214891 0.015278 C 0.419192 -0.030563 0.417609 -0.122027 0.417609 -0.122027" pathEditMode="relative">
                                      <p:cBhvr>
                                        <p:cTn id="94" dur="1000" fill="hold"/>
                                        <p:tgtEl>
                                          <p:spTgt spid="343"/>
                                        </p:tgtEl>
                                        <p:attrNameLst>
                                          <p:attrName>ppt_x</p:attrName>
                                          <p:attrName>ppt_y</p:attrName>
                                        </p:attrNameLst>
                                      </p:cBhvr>
                                    </p:animMotion>
                                  </p:childTnLst>
                                </p:cTn>
                              </p:par>
                            </p:childTnLst>
                          </p:cTn>
                        </p:par>
                      </p:childTnLst>
                    </p:cTn>
                  </p:par>
                  <p:par>
                    <p:cTn id="95" fill="hold">
                      <p:stCondLst>
                        <p:cond delay="indefinite"/>
                      </p:stCondLst>
                      <p:childTnLst>
                        <p:par>
                          <p:cTn id="96" fill="hold">
                            <p:stCondLst>
                              <p:cond delay="0"/>
                            </p:stCondLst>
                            <p:childTnLst>
                              <p:par>
                                <p:cTn id="97" presetID="10" presetClass="entr" fill="hold" grpId="0" nodeType="clickEffect">
                                  <p:stCondLst>
                                    <p:cond delay="0"/>
                                  </p:stCondLst>
                                  <p:iterate>
                                    <p:tmAbs val="0"/>
                                  </p:iterate>
                                  <p:childTnLst>
                                    <p:set>
                                      <p:cBhvr>
                                        <p:cTn id="98" fill="hold"/>
                                        <p:tgtEl>
                                          <p:spTgt spid="307">
                                            <p:txEl>
                                              <p:pRg st="3" end="3"/>
                                            </p:txEl>
                                          </p:spTgt>
                                        </p:tgtEl>
                                        <p:attrNameLst>
                                          <p:attrName>style.visibility</p:attrName>
                                        </p:attrNameLst>
                                      </p:cBhvr>
                                      <p:to>
                                        <p:strVal val="visible"/>
                                      </p:to>
                                    </p:set>
                                    <p:animEffect transition="in" filter="fade">
                                      <p:cBhvr>
                                        <p:cTn id="99" dur="500"/>
                                        <p:tgtEl>
                                          <p:spTgt spid="307">
                                            <p:txEl>
                                              <p:pRg st="3" end="3"/>
                                            </p:txEl>
                                          </p:spTgt>
                                        </p:tgtEl>
                                      </p:cBhvr>
                                    </p:animEffect>
                                  </p:childTnLst>
                                </p:cTn>
                              </p:par>
                            </p:childTnLst>
                          </p:cTn>
                        </p:par>
                        <p:par>
                          <p:cTn id="100" fill="hold">
                            <p:stCondLst>
                              <p:cond delay="500"/>
                            </p:stCondLst>
                            <p:childTnLst>
                              <p:par>
                                <p:cTn id="101" presetID="1" presetClass="entr" presetSubtype="0" fill="hold" grpId="0" nodeType="afterEffect">
                                  <p:stCondLst>
                                    <p:cond delay="0"/>
                                  </p:stCondLst>
                                  <p:iterate type="lt">
                                    <p:tmAbs val="100"/>
                                  </p:iterate>
                                  <p:childTnLst>
                                    <p:set>
                                      <p:cBhvr>
                                        <p:cTn id="102" fill="hold"/>
                                        <p:tgtEl>
                                          <p:spTgt spid="309">
                                            <p:txEl>
                                              <p:pRg st="7" end="7"/>
                                            </p:txEl>
                                          </p:spTgt>
                                        </p:tgtEl>
                                        <p:attrNameLst>
                                          <p:attrName>style.visibility</p:attrName>
                                        </p:attrNameLst>
                                      </p:cBhvr>
                                      <p:to>
                                        <p:strVal val="visible"/>
                                      </p:to>
                                    </p:set>
                                  </p:childTnLst>
                                </p:cTn>
                              </p:par>
                            </p:childTnLst>
                          </p:cTn>
                        </p:par>
                        <p:par>
                          <p:cTn id="103" fill="hold">
                            <p:stCondLst>
                              <p:cond delay="500"/>
                            </p:stCondLst>
                            <p:childTnLst>
                              <p:par>
                                <p:cTn id="104" presetID="22" presetClass="entr" presetSubtype="8" fill="hold" grpId="0" nodeType="afterEffect">
                                  <p:stCondLst>
                                    <p:cond delay="0"/>
                                  </p:stCondLst>
                                  <p:iterate>
                                    <p:tmAbs val="0"/>
                                  </p:iterate>
                                  <p:childTnLst>
                                    <p:set>
                                      <p:cBhvr>
                                        <p:cTn id="105" fill="hold"/>
                                        <p:tgtEl>
                                          <p:spTgt spid="338"/>
                                        </p:tgtEl>
                                        <p:attrNameLst>
                                          <p:attrName>style.visibility</p:attrName>
                                        </p:attrNameLst>
                                      </p:cBhvr>
                                      <p:to>
                                        <p:strVal val="visible"/>
                                      </p:to>
                                    </p:set>
                                    <p:animEffect transition="in" filter="wipe(left)">
                                      <p:cBhvr>
                                        <p:cTn id="106" dur="500"/>
                                        <p:tgtEl>
                                          <p:spTgt spid="338"/>
                                        </p:tgtEl>
                                      </p:cBhvr>
                                    </p:animEffect>
                                  </p:childTnLst>
                                </p:cTn>
                              </p:par>
                            </p:childTnLst>
                          </p:cTn>
                        </p:par>
                        <p:par>
                          <p:cTn id="107" fill="hold">
                            <p:stCondLst>
                              <p:cond delay="1000"/>
                            </p:stCondLst>
                            <p:childTnLst>
                              <p:par>
                                <p:cTn id="108" presetID="10" presetClass="exit" fill="hold" grpId="1" nodeType="afterEffect">
                                  <p:stCondLst>
                                    <p:cond delay="0"/>
                                  </p:stCondLst>
                                  <p:iterate>
                                    <p:tmAbs val="0"/>
                                  </p:iterate>
                                  <p:childTnLst>
                                    <p:animEffect transition="out" filter="fade">
                                      <p:cBhvr>
                                        <p:cTn id="109" dur="500" fill="hold"/>
                                        <p:tgtEl>
                                          <p:spTgt spid="339"/>
                                        </p:tgtEl>
                                      </p:cBhvr>
                                    </p:animEffect>
                                    <p:set>
                                      <p:cBhvr>
                                        <p:cTn id="110" fill="hold">
                                          <p:stCondLst>
                                            <p:cond delay="499"/>
                                          </p:stCondLst>
                                        </p:cTn>
                                        <p:tgtEl>
                                          <p:spTgt spid="33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fill="hold" grpId="0" nodeType="clickEffect">
                                  <p:stCondLst>
                                    <p:cond delay="0"/>
                                  </p:stCondLst>
                                  <p:iterate>
                                    <p:tmAbs val="0"/>
                                  </p:iterate>
                                  <p:childTnLst>
                                    <p:set>
                                      <p:cBhvr>
                                        <p:cTn id="114" fill="hold"/>
                                        <p:tgtEl>
                                          <p:spTgt spid="307">
                                            <p:txEl>
                                              <p:pRg st="4" end="4"/>
                                            </p:txEl>
                                          </p:spTgt>
                                        </p:tgtEl>
                                        <p:attrNameLst>
                                          <p:attrName>style.visibility</p:attrName>
                                        </p:attrNameLst>
                                      </p:cBhvr>
                                      <p:to>
                                        <p:strVal val="visible"/>
                                      </p:to>
                                    </p:set>
                                    <p:animEffect transition="in" filter="fade">
                                      <p:cBhvr>
                                        <p:cTn id="115" dur="500"/>
                                        <p:tgtEl>
                                          <p:spTgt spid="307">
                                            <p:txEl>
                                              <p:pRg st="4" end="4"/>
                                            </p:txEl>
                                          </p:spTgt>
                                        </p:tgtEl>
                                      </p:cBhvr>
                                    </p:animEffect>
                                  </p:childTnLst>
                                </p:cTn>
                              </p:par>
                            </p:childTnLst>
                          </p:cTn>
                        </p:par>
                        <p:par>
                          <p:cTn id="116" fill="hold">
                            <p:stCondLst>
                              <p:cond delay="500"/>
                            </p:stCondLst>
                            <p:childTnLst>
                              <p:par>
                                <p:cTn id="117" presetID="1" presetClass="entr" presetSubtype="0" fill="hold" grpId="0" nodeType="afterEffect">
                                  <p:stCondLst>
                                    <p:cond delay="0"/>
                                  </p:stCondLst>
                                  <p:iterate type="lt">
                                    <p:tmAbs val="100"/>
                                  </p:iterate>
                                  <p:childTnLst>
                                    <p:set>
                                      <p:cBhvr>
                                        <p:cTn id="118" fill="hold"/>
                                        <p:tgtEl>
                                          <p:spTgt spid="309">
                                            <p:txEl>
                                              <p:pRg st="8" end="8"/>
                                            </p:txEl>
                                          </p:spTgt>
                                        </p:tgtEl>
                                        <p:attrNameLst>
                                          <p:attrName>style.visibility</p:attrName>
                                        </p:attrNameLst>
                                      </p:cBhvr>
                                      <p:to>
                                        <p:strVal val="visible"/>
                                      </p:to>
                                    </p:set>
                                  </p:childTnLst>
                                </p:cTn>
                              </p:par>
                            </p:childTnLst>
                          </p:cTn>
                        </p:par>
                        <p:par>
                          <p:cTn id="119" fill="hold">
                            <p:stCondLst>
                              <p:cond delay="500"/>
                            </p:stCondLst>
                            <p:childTnLst>
                              <p:par>
                                <p:cTn id="120" presetID="10" presetClass="exit" fill="hold" grpId="1" nodeType="afterEffect">
                                  <p:stCondLst>
                                    <p:cond delay="0"/>
                                  </p:stCondLst>
                                  <p:iterate>
                                    <p:tmAbs val="0"/>
                                  </p:iterate>
                                  <p:childTnLst>
                                    <p:animEffect transition="out" filter="fade">
                                      <p:cBhvr>
                                        <p:cTn id="121" dur="250" fill="hold"/>
                                        <p:tgtEl>
                                          <p:spTgt spid="349"/>
                                        </p:tgtEl>
                                      </p:cBhvr>
                                    </p:animEffect>
                                    <p:set>
                                      <p:cBhvr>
                                        <p:cTn id="122" fill="hold">
                                          <p:stCondLst>
                                            <p:cond delay="249"/>
                                          </p:stCondLst>
                                        </p:cTn>
                                        <p:tgtEl>
                                          <p:spTgt spid="349"/>
                                        </p:tgtEl>
                                        <p:attrNameLst>
                                          <p:attrName>style.visibility</p:attrName>
                                        </p:attrNameLst>
                                      </p:cBhvr>
                                      <p:to>
                                        <p:strVal val="hidden"/>
                                      </p:to>
                                    </p:set>
                                  </p:childTnLst>
                                </p:cTn>
                              </p:par>
                            </p:childTnLst>
                          </p:cTn>
                        </p:par>
                        <p:par>
                          <p:cTn id="123" fill="hold">
                            <p:stCondLst>
                              <p:cond delay="750"/>
                            </p:stCondLst>
                            <p:childTnLst>
                              <p:par>
                                <p:cTn id="124" presetID="10" presetClass="entr" fill="hold" grpId="0" nodeType="afterEffect">
                                  <p:stCondLst>
                                    <p:cond delay="0"/>
                                  </p:stCondLst>
                                  <p:iterate>
                                    <p:tmAbs val="0"/>
                                  </p:iterate>
                                  <p:childTnLst>
                                    <p:set>
                                      <p:cBhvr>
                                        <p:cTn id="125" fill="hold"/>
                                        <p:tgtEl>
                                          <p:spTgt spid="350"/>
                                        </p:tgtEl>
                                        <p:attrNameLst>
                                          <p:attrName>style.visibility</p:attrName>
                                        </p:attrNameLst>
                                      </p:cBhvr>
                                      <p:to>
                                        <p:strVal val="visible"/>
                                      </p:to>
                                    </p:set>
                                    <p:animEffect transition="in" filter="fade">
                                      <p:cBhvr>
                                        <p:cTn id="126" dur="250"/>
                                        <p:tgtEl>
                                          <p:spTgt spid="350"/>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iterate type="lt">
                                    <p:tmAbs val="100"/>
                                  </p:iterate>
                                  <p:childTnLst>
                                    <p:set>
                                      <p:cBhvr>
                                        <p:cTn id="130" fill="hold"/>
                                        <p:tgtEl>
                                          <p:spTgt spid="309">
                                            <p:txEl>
                                              <p:pRg st="9" end="9"/>
                                            </p:txEl>
                                          </p:spTgt>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0" nodeType="afterEffect">
                                  <p:stCondLst>
                                    <p:cond delay="0"/>
                                  </p:stCondLst>
                                  <p:iterate type="lt">
                                    <p:tmAbs val="100"/>
                                  </p:iterate>
                                  <p:childTnLst>
                                    <p:set>
                                      <p:cBhvr>
                                        <p:cTn id="133" fill="hold"/>
                                        <p:tgtEl>
                                          <p:spTgt spid="309">
                                            <p:txEl>
                                              <p:pRg st="10" end="10"/>
                                            </p:txEl>
                                          </p:spTgt>
                                        </p:tgtEl>
                                        <p:attrNameLst>
                                          <p:attrName>style.visibility</p:attrName>
                                        </p:attrNameLst>
                                      </p:cBhvr>
                                      <p:to>
                                        <p:strVal val="visible"/>
                                      </p:to>
                                    </p:set>
                                  </p:childTnLst>
                                </p:cTn>
                              </p:par>
                            </p:childTnLst>
                          </p:cTn>
                        </p:par>
                        <p:par>
                          <p:cTn id="134" fill="hold">
                            <p:stCondLst>
                              <p:cond delay="0"/>
                            </p:stCondLst>
                            <p:childTnLst>
                              <p:par>
                                <p:cTn id="135" presetID="1" presetClass="entr" presetSubtype="0" fill="hold" grpId="0" nodeType="afterEffect">
                                  <p:stCondLst>
                                    <p:cond delay="0"/>
                                  </p:stCondLst>
                                  <p:iterate type="lt">
                                    <p:tmAbs val="100"/>
                                  </p:iterate>
                                  <p:childTnLst>
                                    <p:set>
                                      <p:cBhvr>
                                        <p:cTn id="136" fill="hold"/>
                                        <p:tgtEl>
                                          <p:spTgt spid="309">
                                            <p:txEl>
                                              <p:pRg st="11" end="11"/>
                                            </p:txEl>
                                          </p:spTgt>
                                        </p:tgtEl>
                                        <p:attrNameLst>
                                          <p:attrName>style.visibility</p:attrName>
                                        </p:attrNameLst>
                                      </p:cBhvr>
                                      <p:to>
                                        <p:strVal val="visible"/>
                                      </p:to>
                                    </p:set>
                                  </p:childTnLst>
                                </p:cTn>
                              </p:par>
                            </p:childTnLst>
                          </p:cTn>
                        </p:par>
                        <p:par>
                          <p:cTn id="137" fill="hold">
                            <p:stCondLst>
                              <p:cond delay="0"/>
                            </p:stCondLst>
                            <p:childTnLst>
                              <p:par>
                                <p:cTn id="138" presetID="1" presetClass="entr" presetSubtype="0" fill="hold" grpId="0" nodeType="afterEffect">
                                  <p:stCondLst>
                                    <p:cond delay="0"/>
                                  </p:stCondLst>
                                  <p:iterate type="lt">
                                    <p:tmAbs val="100"/>
                                  </p:iterate>
                                  <p:childTnLst>
                                    <p:set>
                                      <p:cBhvr>
                                        <p:cTn id="139" fill="hold"/>
                                        <p:tgtEl>
                                          <p:spTgt spid="309">
                                            <p:txEl>
                                              <p:pRg st="12" end="12"/>
                                            </p:txEl>
                                          </p:spTgt>
                                        </p:tgtEl>
                                        <p:attrNameLst>
                                          <p:attrName>style.visibility</p:attrName>
                                        </p:attrNameLst>
                                      </p:cBhvr>
                                      <p:to>
                                        <p:strVal val="visible"/>
                                      </p:to>
                                    </p:set>
                                  </p:childTnLst>
                                </p:cTn>
                              </p:par>
                            </p:childTnLst>
                          </p:cTn>
                        </p:par>
                        <p:par>
                          <p:cTn id="140" fill="hold">
                            <p:stCondLst>
                              <p:cond delay="0"/>
                            </p:stCondLst>
                            <p:childTnLst>
                              <p:par>
                                <p:cTn id="141" presetID="9" presetClass="exit" fill="hold" grpId="1" nodeType="afterEffect">
                                  <p:stCondLst>
                                    <p:cond delay="0"/>
                                  </p:stCondLst>
                                  <p:iterate>
                                    <p:tmAbs val="0"/>
                                  </p:iterate>
                                  <p:childTnLst>
                                    <p:animEffect transition="out" filter="dissolve">
                                      <p:cBhvr>
                                        <p:cTn id="142" dur="500" fill="hold"/>
                                        <p:tgtEl>
                                          <p:spTgt spid="346"/>
                                        </p:tgtEl>
                                      </p:cBhvr>
                                    </p:animEffect>
                                    <p:set>
                                      <p:cBhvr>
                                        <p:cTn id="143" fill="hold">
                                          <p:stCondLst>
                                            <p:cond delay="499"/>
                                          </p:stCondLst>
                                        </p:cTn>
                                        <p:tgtEl>
                                          <p:spTgt spid="346"/>
                                        </p:tgtEl>
                                        <p:attrNameLst>
                                          <p:attrName>style.visibility</p:attrName>
                                        </p:attrNameLst>
                                      </p:cBhvr>
                                      <p:to>
                                        <p:strVal val="hidden"/>
                                      </p:to>
                                    </p:set>
                                  </p:childTnLst>
                                </p:cTn>
                              </p:par>
                            </p:childTnLst>
                          </p:cTn>
                        </p:par>
                        <p:par>
                          <p:cTn id="144" fill="hold">
                            <p:stCondLst>
                              <p:cond delay="500"/>
                            </p:stCondLst>
                            <p:childTnLst>
                              <p:par>
                                <p:cTn id="145" presetID="9" presetClass="exit" fill="hold" grpId="1" nodeType="afterEffect">
                                  <p:stCondLst>
                                    <p:cond delay="0"/>
                                  </p:stCondLst>
                                  <p:iterate>
                                    <p:tmAbs val="0"/>
                                  </p:iterate>
                                  <p:childTnLst>
                                    <p:animEffect transition="out" filter="dissolve">
                                      <p:cBhvr>
                                        <p:cTn id="146" dur="500" fill="hold"/>
                                        <p:tgtEl>
                                          <p:spTgt spid="347"/>
                                        </p:tgtEl>
                                      </p:cBhvr>
                                    </p:animEffect>
                                    <p:set>
                                      <p:cBhvr>
                                        <p:cTn id="147" fill="hold">
                                          <p:stCondLst>
                                            <p:cond delay="499"/>
                                          </p:stCondLst>
                                        </p:cTn>
                                        <p:tgtEl>
                                          <p:spTgt spid="347"/>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grpId="0" nodeType="clickEffect">
                                  <p:stCondLst>
                                    <p:cond delay="0"/>
                                  </p:stCondLst>
                                  <p:iterate>
                                    <p:tmAbs val="0"/>
                                  </p:iterate>
                                  <p:childTnLst>
                                    <p:set>
                                      <p:cBhvr>
                                        <p:cTn id="151" fill="hold"/>
                                        <p:tgtEl>
                                          <p:spTgt spid="324"/>
                                        </p:tgtEl>
                                        <p:attrNameLst>
                                          <p:attrName>style.visibility</p:attrName>
                                        </p:attrNameLst>
                                      </p:cBhvr>
                                      <p:to>
                                        <p:strVal val="visible"/>
                                      </p:to>
                                    </p:set>
                                    <p:animEffect transition="in" filter="wipe(up)">
                                      <p:cBhvr>
                                        <p:cTn id="152" dur="500"/>
                                        <p:tgtEl>
                                          <p:spTgt spid="324"/>
                                        </p:tgtEl>
                                      </p:cBhvr>
                                    </p:animEffect>
                                  </p:childTnLst>
                                </p:cTn>
                              </p:par>
                            </p:childTnLst>
                          </p:cTn>
                        </p:par>
                      </p:childTnLst>
                    </p:cTn>
                  </p:par>
                  <p:par>
                    <p:cTn id="153" fill="hold">
                      <p:stCondLst>
                        <p:cond delay="indefinite"/>
                      </p:stCondLst>
                      <p:childTnLst>
                        <p:par>
                          <p:cTn id="154" fill="hold">
                            <p:stCondLst>
                              <p:cond delay="0"/>
                            </p:stCondLst>
                            <p:childTnLst>
                              <p:par>
                                <p:cTn id="155" presetID="23" presetClass="entr" presetSubtype="16" fill="hold" grpId="0" nodeType="clickEffect">
                                  <p:stCondLst>
                                    <p:cond delay="0"/>
                                  </p:stCondLst>
                                  <p:iterate>
                                    <p:tmAbs val="0"/>
                                  </p:iterate>
                                  <p:childTnLst>
                                    <p:set>
                                      <p:cBhvr>
                                        <p:cTn id="156" fill="hold"/>
                                        <p:tgtEl>
                                          <p:spTgt spid="323"/>
                                        </p:tgtEl>
                                        <p:attrNameLst>
                                          <p:attrName>style.visibility</p:attrName>
                                        </p:attrNameLst>
                                      </p:cBhvr>
                                      <p:to>
                                        <p:strVal val="visible"/>
                                      </p:to>
                                    </p:set>
                                    <p:anim calcmode="lin" valueType="num">
                                      <p:cBhvr>
                                        <p:cTn id="157" dur="500" fill="hold"/>
                                        <p:tgtEl>
                                          <p:spTgt spid="323"/>
                                        </p:tgtEl>
                                        <p:attrNameLst>
                                          <p:attrName>ppt_w</p:attrName>
                                        </p:attrNameLst>
                                      </p:cBhvr>
                                      <p:tavLst>
                                        <p:tav tm="0">
                                          <p:val>
                                            <p:fltVal val="0"/>
                                          </p:val>
                                        </p:tav>
                                        <p:tav tm="100000">
                                          <p:val>
                                            <p:strVal val="#ppt_w"/>
                                          </p:val>
                                        </p:tav>
                                      </p:tavLst>
                                    </p:anim>
                                    <p:anim calcmode="lin" valueType="num">
                                      <p:cBhvr>
                                        <p:cTn id="158" dur="500" fill="hold"/>
                                        <p:tgtEl>
                                          <p:spTgt spid="323"/>
                                        </p:tgtEl>
                                        <p:attrNameLst>
                                          <p:attrName>ppt_h</p:attrName>
                                        </p:attrNameLst>
                                      </p:cBhvr>
                                      <p:tavLst>
                                        <p:tav tm="0">
                                          <p:val>
                                            <p:fltVal val="0"/>
                                          </p:val>
                                        </p:tav>
                                        <p:tav tm="100000">
                                          <p:val>
                                            <p:strVal val="#ppt_h"/>
                                          </p:val>
                                        </p:tav>
                                      </p:tavLst>
                                    </p:anim>
                                  </p:childTnLst>
                                </p:cTn>
                              </p:par>
                            </p:childTnLst>
                          </p:cTn>
                        </p:par>
                        <p:par>
                          <p:cTn id="159" fill="hold">
                            <p:stCondLst>
                              <p:cond delay="500"/>
                            </p:stCondLst>
                            <p:childTnLst>
                              <p:par>
                                <p:cTn id="160" presetID="22" presetClass="entr" presetSubtype="4" fill="hold" grpId="0" nodeType="afterEffect">
                                  <p:stCondLst>
                                    <p:cond delay="0"/>
                                  </p:stCondLst>
                                  <p:iterate>
                                    <p:tmAbs val="0"/>
                                  </p:iterate>
                                  <p:childTnLst>
                                    <p:set>
                                      <p:cBhvr>
                                        <p:cTn id="161" fill="hold"/>
                                        <p:tgtEl>
                                          <p:spTgt spid="325"/>
                                        </p:tgtEl>
                                        <p:attrNameLst>
                                          <p:attrName>style.visibility</p:attrName>
                                        </p:attrNameLst>
                                      </p:cBhvr>
                                      <p:to>
                                        <p:strVal val="visible"/>
                                      </p:to>
                                    </p:set>
                                    <p:animEffect transition="in" filter="wipe(down)">
                                      <p:cBhvr>
                                        <p:cTn id="162" dur="500"/>
                                        <p:tgtEl>
                                          <p:spTgt spid="325"/>
                                        </p:tgtEl>
                                      </p:cBhvr>
                                    </p:animEffect>
                                  </p:childTnLst>
                                </p:cTn>
                              </p:par>
                            </p:childTnLst>
                          </p:cTn>
                        </p:par>
                        <p:par>
                          <p:cTn id="163" fill="hold">
                            <p:stCondLst>
                              <p:cond delay="1000"/>
                            </p:stCondLst>
                            <p:childTnLst>
                              <p:par>
                                <p:cTn id="164" presetID="10" presetClass="entr" fill="hold" grpId="0" nodeType="afterEffect">
                                  <p:stCondLst>
                                    <p:cond delay="0"/>
                                  </p:stCondLst>
                                  <p:iterate>
                                    <p:tmAbs val="0"/>
                                  </p:iterate>
                                  <p:childTnLst>
                                    <p:set>
                                      <p:cBhvr>
                                        <p:cTn id="165" fill="hold"/>
                                        <p:tgtEl>
                                          <p:spTgt spid="353"/>
                                        </p:tgtEl>
                                        <p:attrNameLst>
                                          <p:attrName>style.visibility</p:attrName>
                                        </p:attrNameLst>
                                      </p:cBhvr>
                                      <p:to>
                                        <p:strVal val="visible"/>
                                      </p:to>
                                    </p:set>
                                    <p:animEffect transition="in" filter="fade">
                                      <p:cBhvr>
                                        <p:cTn id="166" dur="500"/>
                                        <p:tgtEl>
                                          <p:spTgt spid="353"/>
                                        </p:tgtEl>
                                      </p:cBhvr>
                                    </p:animEffect>
                                  </p:childTnLst>
                                </p:cTn>
                              </p:par>
                            </p:childTnLst>
                          </p:cTn>
                        </p:par>
                        <p:par>
                          <p:cTn id="167" fill="hold">
                            <p:stCondLst>
                              <p:cond delay="1500"/>
                            </p:stCondLst>
                            <p:childTnLst>
                              <p:par>
                                <p:cTn id="168" presetID="22" presetClass="entr" presetSubtype="8" fill="hold" grpId="0" nodeType="afterEffect">
                                  <p:stCondLst>
                                    <p:cond delay="0"/>
                                  </p:stCondLst>
                                  <p:iterate>
                                    <p:tmAbs val="0"/>
                                  </p:iterate>
                                  <p:childTnLst>
                                    <p:set>
                                      <p:cBhvr>
                                        <p:cTn id="169" fill="hold"/>
                                        <p:tgtEl>
                                          <p:spTgt spid="354"/>
                                        </p:tgtEl>
                                        <p:attrNameLst>
                                          <p:attrName>style.visibility</p:attrName>
                                        </p:attrNameLst>
                                      </p:cBhvr>
                                      <p:to>
                                        <p:strVal val="visible"/>
                                      </p:to>
                                    </p:set>
                                    <p:animEffect transition="in" filter="wipe(left)">
                                      <p:cBhvr>
                                        <p:cTn id="170" dur="500"/>
                                        <p:tgtEl>
                                          <p:spTgt spid="354"/>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iterate>
                                    <p:tmAbs val="0"/>
                                  </p:iterate>
                                  <p:childTnLst>
                                    <p:set>
                                      <p:cBhvr>
                                        <p:cTn id="174" fill="hold"/>
                                        <p:tgtEl>
                                          <p:spTgt spid="340"/>
                                        </p:tgtEl>
                                        <p:attrNameLst>
                                          <p:attrName>style.visibility</p:attrName>
                                        </p:attrNameLst>
                                      </p:cBhvr>
                                      <p:to>
                                        <p:strVal val="visible"/>
                                      </p:to>
                                    </p:set>
                                    <p:animEffect transition="in" filter="wipe(left)">
                                      <p:cBhvr>
                                        <p:cTn id="175" dur="500"/>
                                        <p:tgtEl>
                                          <p:spTgt spid="340"/>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xit" presetSubtype="8" fill="hold" grpId="1" nodeType="clickEffect">
                                  <p:stCondLst>
                                    <p:cond delay="0"/>
                                  </p:stCondLst>
                                  <p:iterate>
                                    <p:tmAbs val="0"/>
                                  </p:iterate>
                                  <p:childTnLst>
                                    <p:animEffect transition="out" filter="wipe(left)">
                                      <p:cBhvr>
                                        <p:cTn id="179" dur="500" fill="hold"/>
                                        <p:tgtEl>
                                          <p:spTgt spid="338"/>
                                        </p:tgtEl>
                                      </p:cBhvr>
                                    </p:animEffect>
                                    <p:set>
                                      <p:cBhvr>
                                        <p:cTn id="180" fill="hold">
                                          <p:stCondLst>
                                            <p:cond delay="499"/>
                                          </p:stCondLst>
                                        </p:cTn>
                                        <p:tgtEl>
                                          <p:spTgt spid="338"/>
                                        </p:tgtEl>
                                        <p:attrNameLst>
                                          <p:attrName>style.visibility</p:attrName>
                                        </p:attrNameLst>
                                      </p:cBhvr>
                                      <p:to>
                                        <p:strVal val="hidden"/>
                                      </p:to>
                                    </p:set>
                                  </p:childTnLst>
                                </p:cTn>
                              </p:par>
                            </p:childTnLst>
                          </p:cTn>
                        </p:par>
                        <p:par>
                          <p:cTn id="181" fill="hold">
                            <p:stCondLst>
                              <p:cond delay="500"/>
                            </p:stCondLst>
                            <p:childTnLst>
                              <p:par>
                                <p:cTn id="182" presetID="22" presetClass="entr" presetSubtype="8" fill="hold" grpId="0" nodeType="afterEffect">
                                  <p:stCondLst>
                                    <p:cond delay="0"/>
                                  </p:stCondLst>
                                  <p:iterate>
                                    <p:tmAbs val="0"/>
                                  </p:iterate>
                                  <p:childTnLst>
                                    <p:set>
                                      <p:cBhvr>
                                        <p:cTn id="183" fill="hold"/>
                                        <p:tgtEl>
                                          <p:spTgt spid="341"/>
                                        </p:tgtEl>
                                        <p:attrNameLst>
                                          <p:attrName>style.visibility</p:attrName>
                                        </p:attrNameLst>
                                      </p:cBhvr>
                                      <p:to>
                                        <p:strVal val="visible"/>
                                      </p:to>
                                    </p:set>
                                    <p:animEffect transition="in" filter="wipe(left)">
                                      <p:cBhvr>
                                        <p:cTn id="184" dur="500"/>
                                        <p:tgtEl>
                                          <p:spTgt spid="341"/>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fill="hold" grpId="0" nodeType="clickEffect">
                                  <p:stCondLst>
                                    <p:cond delay="0"/>
                                  </p:stCondLst>
                                  <p:iterate>
                                    <p:tmAbs val="0"/>
                                  </p:iterate>
                                  <p:childTnLst>
                                    <p:set>
                                      <p:cBhvr>
                                        <p:cTn id="188" fill="hold"/>
                                        <p:tgtEl>
                                          <p:spTgt spid="355"/>
                                        </p:tgtEl>
                                        <p:attrNameLst>
                                          <p:attrName>style.visibility</p:attrName>
                                        </p:attrNameLst>
                                      </p:cBhvr>
                                      <p:to>
                                        <p:strVal val="visible"/>
                                      </p:to>
                                    </p:set>
                                    <p:animEffect transition="in" filter="fade">
                                      <p:cBhvr>
                                        <p:cTn id="189" dur="250"/>
                                        <p:tgtEl>
                                          <p:spTgt spid="355"/>
                                        </p:tgtEl>
                                      </p:cBhvr>
                                    </p:animEffect>
                                  </p:childTnLst>
                                </p:cTn>
                              </p:par>
                            </p:childTnLst>
                          </p:cTn>
                        </p:par>
                        <p:par>
                          <p:cTn id="190" fill="hold">
                            <p:stCondLst>
                              <p:cond delay="250"/>
                            </p:stCondLst>
                            <p:childTnLst>
                              <p:par>
                                <p:cTn id="191" presetID="10" presetClass="exit" fill="hold" grpId="1" nodeType="afterEffect">
                                  <p:stCondLst>
                                    <p:cond delay="0"/>
                                  </p:stCondLst>
                                  <p:iterate>
                                    <p:tmAbs val="0"/>
                                  </p:iterate>
                                  <p:childTnLst>
                                    <p:animEffect transition="out" filter="fade">
                                      <p:cBhvr>
                                        <p:cTn id="192" dur="250" fill="hold"/>
                                        <p:tgtEl>
                                          <p:spTgt spid="350"/>
                                        </p:tgtEl>
                                      </p:cBhvr>
                                    </p:animEffect>
                                    <p:set>
                                      <p:cBhvr>
                                        <p:cTn id="193" fill="hold">
                                          <p:stCondLst>
                                            <p:cond delay="249"/>
                                          </p:stCondLst>
                                        </p:cTn>
                                        <p:tgtEl>
                                          <p:spTgt spid="350"/>
                                        </p:tgtEl>
                                        <p:attrNameLst>
                                          <p:attrName>style.visibility</p:attrName>
                                        </p:attrNameLst>
                                      </p:cBhvr>
                                      <p:to>
                                        <p:strVal val="hidden"/>
                                      </p:to>
                                    </p:set>
                                  </p:childTnLst>
                                </p:cTn>
                              </p:par>
                            </p:childTnLst>
                          </p:cTn>
                        </p:par>
                        <p:par>
                          <p:cTn id="194" fill="hold">
                            <p:stCondLst>
                              <p:cond delay="500"/>
                            </p:stCondLst>
                            <p:childTnLst>
                              <p:par>
                                <p:cTn id="195" presetID="9" presetClass="exit" fill="hold" grpId="1" nodeType="afterEffect">
                                  <p:stCondLst>
                                    <p:cond delay="0"/>
                                  </p:stCondLst>
                                  <p:iterate>
                                    <p:tmAbs val="0"/>
                                  </p:iterate>
                                  <p:childTnLst>
                                    <p:animEffect transition="out" filter="dissolve">
                                      <p:cBhvr>
                                        <p:cTn id="196" dur="500" fill="hold"/>
                                        <p:tgtEl>
                                          <p:spTgt spid="353"/>
                                        </p:tgtEl>
                                      </p:cBhvr>
                                    </p:animEffect>
                                    <p:set>
                                      <p:cBhvr>
                                        <p:cTn id="197" fill="hold">
                                          <p:stCondLst>
                                            <p:cond delay="499"/>
                                          </p:stCondLst>
                                        </p:cTn>
                                        <p:tgtEl>
                                          <p:spTgt spid="353"/>
                                        </p:tgtEl>
                                        <p:attrNameLst>
                                          <p:attrName>style.visibility</p:attrName>
                                        </p:attrNameLst>
                                      </p:cBhvr>
                                      <p:to>
                                        <p:strVal val="hidden"/>
                                      </p:to>
                                    </p:set>
                                  </p:childTnLst>
                                </p:cTn>
                              </p:par>
                            </p:childTnLst>
                          </p:cTn>
                        </p:par>
                        <p:par>
                          <p:cTn id="198" fill="hold">
                            <p:stCondLst>
                              <p:cond delay="1000"/>
                            </p:stCondLst>
                            <p:childTnLst>
                              <p:par>
                                <p:cTn id="199" presetID="9" presetClass="exit" fill="hold" grpId="1" nodeType="afterEffect">
                                  <p:stCondLst>
                                    <p:cond delay="0"/>
                                  </p:stCondLst>
                                  <p:iterate>
                                    <p:tmAbs val="0"/>
                                  </p:iterate>
                                  <p:childTnLst>
                                    <p:animEffect transition="out" filter="dissolve">
                                      <p:cBhvr>
                                        <p:cTn id="200" dur="500" fill="hold"/>
                                        <p:tgtEl>
                                          <p:spTgt spid="354"/>
                                        </p:tgtEl>
                                      </p:cBhvr>
                                    </p:animEffect>
                                    <p:set>
                                      <p:cBhvr>
                                        <p:cTn id="201" fill="hold">
                                          <p:stCondLst>
                                            <p:cond delay="499"/>
                                          </p:stCondLst>
                                        </p:cTn>
                                        <p:tgtEl>
                                          <p:spTgt spid="354"/>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22" presetClass="entr" presetSubtype="1" fill="hold" grpId="0" nodeType="clickEffect">
                                  <p:stCondLst>
                                    <p:cond delay="0"/>
                                  </p:stCondLst>
                                  <p:iterate>
                                    <p:tmAbs val="0"/>
                                  </p:iterate>
                                  <p:childTnLst>
                                    <p:set>
                                      <p:cBhvr>
                                        <p:cTn id="205" fill="hold"/>
                                        <p:tgtEl>
                                          <p:spTgt spid="332"/>
                                        </p:tgtEl>
                                        <p:attrNameLst>
                                          <p:attrName>style.visibility</p:attrName>
                                        </p:attrNameLst>
                                      </p:cBhvr>
                                      <p:to>
                                        <p:strVal val="visible"/>
                                      </p:to>
                                    </p:set>
                                    <p:animEffect transition="in" filter="wipe(up)">
                                      <p:cBhvr>
                                        <p:cTn id="206" dur="500"/>
                                        <p:tgtEl>
                                          <p:spTgt spid="332"/>
                                        </p:tgtEl>
                                      </p:cBhvr>
                                    </p:animEffect>
                                  </p:childTnLst>
                                </p:cTn>
                              </p:par>
                            </p:childTnLst>
                          </p:cTn>
                        </p:par>
                        <p:par>
                          <p:cTn id="207" fill="hold">
                            <p:stCondLst>
                              <p:cond delay="500"/>
                            </p:stCondLst>
                            <p:childTnLst>
                              <p:par>
                                <p:cTn id="208" presetID="23" presetClass="entr" presetSubtype="16" fill="hold" grpId="0" nodeType="afterEffect">
                                  <p:stCondLst>
                                    <p:cond delay="0"/>
                                  </p:stCondLst>
                                  <p:iterate>
                                    <p:tmAbs val="0"/>
                                  </p:iterate>
                                  <p:childTnLst>
                                    <p:set>
                                      <p:cBhvr>
                                        <p:cTn id="209" fill="hold"/>
                                        <p:tgtEl>
                                          <p:spTgt spid="331"/>
                                        </p:tgtEl>
                                        <p:attrNameLst>
                                          <p:attrName>style.visibility</p:attrName>
                                        </p:attrNameLst>
                                      </p:cBhvr>
                                      <p:to>
                                        <p:strVal val="visible"/>
                                      </p:to>
                                    </p:set>
                                    <p:anim calcmode="lin" valueType="num">
                                      <p:cBhvr>
                                        <p:cTn id="210" dur="500" fill="hold"/>
                                        <p:tgtEl>
                                          <p:spTgt spid="331"/>
                                        </p:tgtEl>
                                        <p:attrNameLst>
                                          <p:attrName>ppt_w</p:attrName>
                                        </p:attrNameLst>
                                      </p:cBhvr>
                                      <p:tavLst>
                                        <p:tav tm="0">
                                          <p:val>
                                            <p:fltVal val="0"/>
                                          </p:val>
                                        </p:tav>
                                        <p:tav tm="100000">
                                          <p:val>
                                            <p:strVal val="#ppt_w"/>
                                          </p:val>
                                        </p:tav>
                                      </p:tavLst>
                                    </p:anim>
                                    <p:anim calcmode="lin" valueType="num">
                                      <p:cBhvr>
                                        <p:cTn id="211" dur="500" fill="hold"/>
                                        <p:tgtEl>
                                          <p:spTgt spid="331"/>
                                        </p:tgtEl>
                                        <p:attrNameLst>
                                          <p:attrName>ppt_h</p:attrName>
                                        </p:attrNameLst>
                                      </p:cBhvr>
                                      <p:tavLst>
                                        <p:tav tm="0">
                                          <p:val>
                                            <p:fltVal val="0"/>
                                          </p:val>
                                        </p:tav>
                                        <p:tav tm="100000">
                                          <p:val>
                                            <p:strVal val="#ppt_h"/>
                                          </p:val>
                                        </p:tav>
                                      </p:tavLst>
                                    </p:anim>
                                  </p:childTnLst>
                                </p:cTn>
                              </p:par>
                            </p:childTnLst>
                          </p:cTn>
                        </p:par>
                        <p:par>
                          <p:cTn id="212" fill="hold">
                            <p:stCondLst>
                              <p:cond delay="1000"/>
                            </p:stCondLst>
                            <p:childTnLst>
                              <p:par>
                                <p:cTn id="213" presetID="22" presetClass="entr" presetSubtype="4" fill="hold" grpId="0" nodeType="afterEffect">
                                  <p:stCondLst>
                                    <p:cond delay="0"/>
                                  </p:stCondLst>
                                  <p:iterate>
                                    <p:tmAbs val="0"/>
                                  </p:iterate>
                                  <p:childTnLst>
                                    <p:set>
                                      <p:cBhvr>
                                        <p:cTn id="214" fill="hold"/>
                                        <p:tgtEl>
                                          <p:spTgt spid="333"/>
                                        </p:tgtEl>
                                        <p:attrNameLst>
                                          <p:attrName>style.visibility</p:attrName>
                                        </p:attrNameLst>
                                      </p:cBhvr>
                                      <p:to>
                                        <p:strVal val="visible"/>
                                      </p:to>
                                    </p:set>
                                    <p:animEffect transition="in" filter="wipe(down)">
                                      <p:cBhvr>
                                        <p:cTn id="215" dur="500"/>
                                        <p:tgtEl>
                                          <p:spTgt spid="333"/>
                                        </p:tgtEl>
                                      </p:cBhvr>
                                    </p:animEffect>
                                  </p:childTnLst>
                                </p:cTn>
                              </p:par>
                            </p:childTnLst>
                          </p:cTn>
                        </p:par>
                        <p:par>
                          <p:cTn id="216" fill="hold">
                            <p:stCondLst>
                              <p:cond delay="1500"/>
                            </p:stCondLst>
                            <p:childTnLst>
                              <p:par>
                                <p:cTn id="217" presetID="10" presetClass="entr" fill="hold" grpId="0" nodeType="afterEffect">
                                  <p:stCondLst>
                                    <p:cond delay="0"/>
                                  </p:stCondLst>
                                  <p:iterate>
                                    <p:tmAbs val="0"/>
                                  </p:iterate>
                                  <p:childTnLst>
                                    <p:set>
                                      <p:cBhvr>
                                        <p:cTn id="218" fill="hold"/>
                                        <p:tgtEl>
                                          <p:spTgt spid="358"/>
                                        </p:tgtEl>
                                        <p:attrNameLst>
                                          <p:attrName>style.visibility</p:attrName>
                                        </p:attrNameLst>
                                      </p:cBhvr>
                                      <p:to>
                                        <p:strVal val="visible"/>
                                      </p:to>
                                    </p:set>
                                    <p:animEffect transition="in" filter="fade">
                                      <p:cBhvr>
                                        <p:cTn id="219" dur="500"/>
                                        <p:tgtEl>
                                          <p:spTgt spid="358"/>
                                        </p:tgtEl>
                                      </p:cBhvr>
                                    </p:animEffect>
                                  </p:childTnLst>
                                </p:cTn>
                              </p:par>
                            </p:childTnLst>
                          </p:cTn>
                        </p:par>
                        <p:par>
                          <p:cTn id="220" fill="hold">
                            <p:stCondLst>
                              <p:cond delay="2000"/>
                            </p:stCondLst>
                            <p:childTnLst>
                              <p:par>
                                <p:cTn id="221" presetID="22" presetClass="entr" presetSubtype="8" fill="hold" grpId="0" nodeType="afterEffect">
                                  <p:stCondLst>
                                    <p:cond delay="0"/>
                                  </p:stCondLst>
                                  <p:iterate>
                                    <p:tmAbs val="0"/>
                                  </p:iterate>
                                  <p:childTnLst>
                                    <p:set>
                                      <p:cBhvr>
                                        <p:cTn id="222" fill="hold"/>
                                        <p:tgtEl>
                                          <p:spTgt spid="359"/>
                                        </p:tgtEl>
                                        <p:attrNameLst>
                                          <p:attrName>style.visibility</p:attrName>
                                        </p:attrNameLst>
                                      </p:cBhvr>
                                      <p:to>
                                        <p:strVal val="visible"/>
                                      </p:to>
                                    </p:set>
                                    <p:animEffect transition="in" filter="wipe(left)">
                                      <p:cBhvr>
                                        <p:cTn id="223" dur="500"/>
                                        <p:tgtEl>
                                          <p:spTgt spid="359"/>
                                        </p:tgtEl>
                                      </p:cBhvr>
                                    </p:animEffect>
                                  </p:childTnLst>
                                </p:cTn>
                              </p:par>
                            </p:childTnLst>
                          </p:cTn>
                        </p:par>
                        <p:par>
                          <p:cTn id="224" fill="hold">
                            <p:stCondLst>
                              <p:cond delay="2500"/>
                            </p:stCondLst>
                            <p:childTnLst>
                              <p:par>
                                <p:cTn id="225" presetID="22" presetClass="entr" presetSubtype="8" fill="hold" grpId="0" nodeType="afterEffect">
                                  <p:stCondLst>
                                    <p:cond delay="0"/>
                                  </p:stCondLst>
                                  <p:iterate>
                                    <p:tmAbs val="0"/>
                                  </p:iterate>
                                  <p:childTnLst>
                                    <p:set>
                                      <p:cBhvr>
                                        <p:cTn id="226" fill="hold"/>
                                        <p:tgtEl>
                                          <p:spTgt spid="334"/>
                                        </p:tgtEl>
                                        <p:attrNameLst>
                                          <p:attrName>style.visibility</p:attrName>
                                        </p:attrNameLst>
                                      </p:cBhvr>
                                      <p:to>
                                        <p:strVal val="visible"/>
                                      </p:to>
                                    </p:set>
                                    <p:animEffect transition="in" filter="wipe(left)">
                                      <p:cBhvr>
                                        <p:cTn id="227" dur="500"/>
                                        <p:tgtEl>
                                          <p:spTgt spid="334"/>
                                        </p:tgtEl>
                                      </p:cBhvr>
                                    </p:animEffect>
                                  </p:childTnLst>
                                </p:cTn>
                              </p:par>
                            </p:childTnLst>
                          </p:cTn>
                        </p:par>
                        <p:par>
                          <p:cTn id="228" fill="hold">
                            <p:stCondLst>
                              <p:cond delay="3000"/>
                            </p:stCondLst>
                            <p:childTnLst>
                              <p:par>
                                <p:cTn id="229" presetID="22" presetClass="entr" presetSubtype="8" fill="hold" grpId="0" nodeType="afterEffect">
                                  <p:stCondLst>
                                    <p:cond delay="0"/>
                                  </p:stCondLst>
                                  <p:iterate>
                                    <p:tmAbs val="0"/>
                                  </p:iterate>
                                  <p:childTnLst>
                                    <p:set>
                                      <p:cBhvr>
                                        <p:cTn id="230" fill="hold"/>
                                        <p:tgtEl>
                                          <p:spTgt spid="342"/>
                                        </p:tgtEl>
                                        <p:attrNameLst>
                                          <p:attrName>style.visibility</p:attrName>
                                        </p:attrNameLst>
                                      </p:cBhvr>
                                      <p:to>
                                        <p:strVal val="visible"/>
                                      </p:to>
                                    </p:set>
                                    <p:animEffect transition="in" filter="wipe(left)">
                                      <p:cBhvr>
                                        <p:cTn id="231" dur="500"/>
                                        <p:tgtEl>
                                          <p:spTgt spid="342"/>
                                        </p:tgtEl>
                                      </p:cBhvr>
                                    </p:animEffect>
                                  </p:childTnLst>
                                </p:cTn>
                              </p:par>
                            </p:childTnLst>
                          </p:cTn>
                        </p:par>
                        <p:par>
                          <p:cTn id="232" fill="hold">
                            <p:stCondLst>
                              <p:cond delay="3500"/>
                            </p:stCondLst>
                            <p:childTnLst>
                              <p:par>
                                <p:cTn id="233" presetID="22" presetClass="exit" presetSubtype="8" fill="hold" grpId="1" nodeType="afterEffect">
                                  <p:stCondLst>
                                    <p:cond delay="0"/>
                                  </p:stCondLst>
                                  <p:iterate>
                                    <p:tmAbs val="0"/>
                                  </p:iterate>
                                  <p:childTnLst>
                                    <p:animEffect transition="out" filter="wipe(left)">
                                      <p:cBhvr>
                                        <p:cTn id="234" dur="500" fill="hold"/>
                                        <p:tgtEl>
                                          <p:spTgt spid="341"/>
                                        </p:tgtEl>
                                      </p:cBhvr>
                                    </p:animEffect>
                                    <p:set>
                                      <p:cBhvr>
                                        <p:cTn id="235" fill="hold">
                                          <p:stCondLst>
                                            <p:cond delay="499"/>
                                          </p:stCondLst>
                                        </p:cTn>
                                        <p:tgtEl>
                                          <p:spTgt spid="341"/>
                                        </p:tgtEl>
                                        <p:attrNameLst>
                                          <p:attrName>style.visibility</p:attrName>
                                        </p:attrNameLst>
                                      </p:cBhvr>
                                      <p:to>
                                        <p:strVal val="hidden"/>
                                      </p:to>
                                    </p:set>
                                  </p:childTnLst>
                                </p:cTn>
                              </p:par>
                            </p:childTnLst>
                          </p:cTn>
                        </p:par>
                        <p:par>
                          <p:cTn id="236" fill="hold">
                            <p:stCondLst>
                              <p:cond delay="4000"/>
                            </p:stCondLst>
                            <p:childTnLst>
                              <p:par>
                                <p:cTn id="237" presetID="10" presetClass="entr" fill="hold" grpId="0" nodeType="afterEffect">
                                  <p:stCondLst>
                                    <p:cond delay="0"/>
                                  </p:stCondLst>
                                  <p:iterate>
                                    <p:tmAbs val="0"/>
                                  </p:iterate>
                                  <p:childTnLst>
                                    <p:set>
                                      <p:cBhvr>
                                        <p:cTn id="238" fill="hold"/>
                                        <p:tgtEl>
                                          <p:spTgt spid="360"/>
                                        </p:tgtEl>
                                        <p:attrNameLst>
                                          <p:attrName>style.visibility</p:attrName>
                                        </p:attrNameLst>
                                      </p:cBhvr>
                                      <p:to>
                                        <p:strVal val="visible"/>
                                      </p:to>
                                    </p:set>
                                    <p:animEffect transition="in" filter="fade">
                                      <p:cBhvr>
                                        <p:cTn id="239" dur="250"/>
                                        <p:tgtEl>
                                          <p:spTgt spid="360"/>
                                        </p:tgtEl>
                                      </p:cBhvr>
                                    </p:animEffect>
                                  </p:childTnLst>
                                </p:cTn>
                              </p:par>
                            </p:childTnLst>
                          </p:cTn>
                        </p:par>
                        <p:par>
                          <p:cTn id="240" fill="hold">
                            <p:stCondLst>
                              <p:cond delay="4250"/>
                            </p:stCondLst>
                            <p:childTnLst>
                              <p:par>
                                <p:cTn id="241" presetID="10" presetClass="exit" fill="hold" grpId="1" nodeType="afterEffect">
                                  <p:stCondLst>
                                    <p:cond delay="0"/>
                                  </p:stCondLst>
                                  <p:iterate>
                                    <p:tmAbs val="0"/>
                                  </p:iterate>
                                  <p:childTnLst>
                                    <p:animEffect transition="out" filter="fade">
                                      <p:cBhvr>
                                        <p:cTn id="242" dur="250" fill="hold"/>
                                        <p:tgtEl>
                                          <p:spTgt spid="355"/>
                                        </p:tgtEl>
                                      </p:cBhvr>
                                    </p:animEffect>
                                    <p:set>
                                      <p:cBhvr>
                                        <p:cTn id="243" fill="hold">
                                          <p:stCondLst>
                                            <p:cond delay="249"/>
                                          </p:stCondLst>
                                        </p:cTn>
                                        <p:tgtEl>
                                          <p:spTgt spid="355"/>
                                        </p:tgtEl>
                                        <p:attrNameLst>
                                          <p:attrName>style.visibility</p:attrName>
                                        </p:attrNameLst>
                                      </p:cBhvr>
                                      <p:to>
                                        <p:strVal val="hidden"/>
                                      </p:to>
                                    </p:set>
                                  </p:childTnLst>
                                </p:cTn>
                              </p:par>
                            </p:childTnLst>
                          </p:cTn>
                        </p:par>
                        <p:par>
                          <p:cTn id="244" fill="hold">
                            <p:stCondLst>
                              <p:cond delay="4500"/>
                            </p:stCondLst>
                            <p:childTnLst>
                              <p:par>
                                <p:cTn id="245" presetID="9" presetClass="exit" fill="hold" grpId="1" nodeType="afterEffect">
                                  <p:stCondLst>
                                    <p:cond delay="0"/>
                                  </p:stCondLst>
                                  <p:iterate>
                                    <p:tmAbs val="0"/>
                                  </p:iterate>
                                  <p:childTnLst>
                                    <p:animEffect transition="out" filter="dissolve">
                                      <p:cBhvr>
                                        <p:cTn id="246" dur="500" fill="hold"/>
                                        <p:tgtEl>
                                          <p:spTgt spid="358"/>
                                        </p:tgtEl>
                                      </p:cBhvr>
                                    </p:animEffect>
                                    <p:set>
                                      <p:cBhvr>
                                        <p:cTn id="247" fill="hold">
                                          <p:stCondLst>
                                            <p:cond delay="499"/>
                                          </p:stCondLst>
                                        </p:cTn>
                                        <p:tgtEl>
                                          <p:spTgt spid="358"/>
                                        </p:tgtEl>
                                        <p:attrNameLst>
                                          <p:attrName>style.visibility</p:attrName>
                                        </p:attrNameLst>
                                      </p:cBhvr>
                                      <p:to>
                                        <p:strVal val="hidden"/>
                                      </p:to>
                                    </p:set>
                                  </p:childTnLst>
                                </p:cTn>
                              </p:par>
                            </p:childTnLst>
                          </p:cTn>
                        </p:par>
                        <p:par>
                          <p:cTn id="248" fill="hold">
                            <p:stCondLst>
                              <p:cond delay="5000"/>
                            </p:stCondLst>
                            <p:childTnLst>
                              <p:par>
                                <p:cTn id="249" presetID="9" presetClass="exit" fill="hold" grpId="1" nodeType="afterEffect">
                                  <p:stCondLst>
                                    <p:cond delay="0"/>
                                  </p:stCondLst>
                                  <p:iterate>
                                    <p:tmAbs val="0"/>
                                  </p:iterate>
                                  <p:childTnLst>
                                    <p:animEffect transition="out" filter="dissolve">
                                      <p:cBhvr>
                                        <p:cTn id="250" dur="500" fill="hold"/>
                                        <p:tgtEl>
                                          <p:spTgt spid="359"/>
                                        </p:tgtEl>
                                      </p:cBhvr>
                                    </p:animEffect>
                                    <p:set>
                                      <p:cBhvr>
                                        <p:cTn id="251" fill="hold">
                                          <p:stCondLst>
                                            <p:cond delay="499"/>
                                          </p:stCondLst>
                                        </p:cTn>
                                        <p:tgtEl>
                                          <p:spTgt spid="3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advAuto="0"/>
      <p:bldP spid="307" grpId="0" build="p" bldLvl="5" animBg="1" advAuto="0"/>
      <p:bldP spid="309" grpId="0" build="p" bldLvl="5" animBg="1" advAuto="0"/>
      <p:bldP spid="315" grpId="0" animBg="1" advAuto="0"/>
      <p:bldP spid="316" grpId="0" animBg="1" advAuto="0"/>
      <p:bldP spid="317" grpId="0" animBg="1" advAuto="0"/>
      <p:bldP spid="323" grpId="0" animBg="1" advAuto="0"/>
      <p:bldP spid="324" grpId="0" animBg="1" advAuto="0"/>
      <p:bldP spid="325" grpId="0" animBg="1" advAuto="0"/>
      <p:bldP spid="331" grpId="0" animBg="1" advAuto="0"/>
      <p:bldP spid="332" grpId="0" animBg="1" advAuto="0"/>
      <p:bldP spid="333" grpId="0" animBg="1" advAuto="0"/>
      <p:bldP spid="334" grpId="0" animBg="1" advAuto="0"/>
      <p:bldP spid="337" grpId="0" animBg="1" advAuto="0"/>
      <p:bldP spid="338" grpId="0" animBg="1" advAuto="0"/>
      <p:bldP spid="338" grpId="1" animBg="1" advAuto="0"/>
      <p:bldP spid="339" grpId="0" animBg="1" advAuto="0"/>
      <p:bldP spid="339" grpId="1" animBg="1" advAuto="0"/>
      <p:bldP spid="340" grpId="0" animBg="1" advAuto="0"/>
      <p:bldP spid="341" grpId="0" animBg="1" advAuto="0"/>
      <p:bldP spid="341" grpId="1" animBg="1" advAuto="0"/>
      <p:bldP spid="342" grpId="0" animBg="1" advAuto="0"/>
      <p:bldP spid="343" grpId="0" animBg="1" advAuto="0"/>
      <p:bldP spid="346" grpId="0" animBg="1" advAuto="0"/>
      <p:bldP spid="346" grpId="1" animBg="1" advAuto="0"/>
      <p:bldP spid="347" grpId="0" animBg="1" advAuto="0"/>
      <p:bldP spid="347" grpId="1" animBg="1" advAuto="0"/>
      <p:bldP spid="348" grpId="0" animBg="1" advAuto="0"/>
      <p:bldP spid="349" grpId="0" animBg="1" advAuto="0"/>
      <p:bldP spid="349" grpId="1" animBg="1" advAuto="0"/>
      <p:bldP spid="350" grpId="0" animBg="1" advAuto="0"/>
      <p:bldP spid="350" grpId="1" animBg="1" advAuto="0"/>
      <p:bldP spid="353" grpId="0" animBg="1" advAuto="0"/>
      <p:bldP spid="353" grpId="1" animBg="1" advAuto="0"/>
      <p:bldP spid="354" grpId="0" animBg="1" advAuto="0"/>
      <p:bldP spid="354" grpId="1" animBg="1" advAuto="0"/>
      <p:bldP spid="355" grpId="0" animBg="1" advAuto="0"/>
      <p:bldP spid="355" grpId="1" animBg="1" advAuto="0"/>
      <p:bldP spid="358" grpId="0" animBg="1" advAuto="0"/>
      <p:bldP spid="358" grpId="1" animBg="1" advAuto="0"/>
      <p:bldP spid="359" grpId="0" animBg="1" advAuto="0"/>
      <p:bldP spid="359" grpId="1" animBg="1" advAuto="0"/>
      <p:bldP spid="360" grpId="0" animBg="1" advAuto="0"/>
      <p:bldP spid="361"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ectangle"/>
          <p:cNvSpPr/>
          <p:nvPr/>
        </p:nvSpPr>
        <p:spPr>
          <a:xfrm>
            <a:off x="7594600" y="1206500"/>
            <a:ext cx="8597900" cy="2825750"/>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66" name="template&lt;class ItemType&gt;…"/>
          <p:cNvSpPr/>
          <p:nvPr/>
        </p:nvSpPr>
        <p:spPr>
          <a:xfrm>
            <a:off x="7772400" y="1206500"/>
            <a:ext cx="8394700" cy="2803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90000"/>
              </a:lnSpc>
              <a:tabLst>
                <a:tab pos="241300" algn="l"/>
              </a:tabLst>
              <a:defRPr sz="1800" b="1">
                <a:latin typeface="Menlo Regular"/>
                <a:ea typeface="Menlo Regular"/>
                <a:cs typeface="Menlo Regular"/>
                <a:sym typeface="Menlo Regular"/>
              </a:defRPr>
            </a:pPr>
            <a:r>
              <a:rPr sz="1500" dirty="0">
                <a:solidFill>
                  <a:srgbClr val="BB2CA2"/>
                </a:solidFill>
              </a:rPr>
              <a:t>template</a:t>
            </a:r>
            <a:r>
              <a:rPr sz="1500" dirty="0"/>
              <a:t>&lt;</a:t>
            </a:r>
            <a:r>
              <a:rPr sz="1500" dirty="0">
                <a:solidFill>
                  <a:srgbClr val="BB2CA2"/>
                </a:solidFill>
              </a:rPr>
              <a:t>class</a:t>
            </a:r>
            <a:r>
              <a:rPr sz="1500" dirty="0"/>
              <a:t> ItemType&gt;</a:t>
            </a:r>
          </a:p>
          <a:p>
            <a:pPr algn="l" defTabSz="457200">
              <a:lnSpc>
                <a:spcPct val="90000"/>
              </a:lnSpc>
              <a:tabLst>
                <a:tab pos="241300" algn="l"/>
              </a:tabLst>
              <a:defRPr sz="1800" b="1">
                <a:latin typeface="Menlo Regular"/>
                <a:ea typeface="Menlo Regular"/>
                <a:cs typeface="Menlo Regular"/>
                <a:sym typeface="Menlo Regular"/>
              </a:defRPr>
            </a:pPr>
            <a:r>
              <a:rPr sz="1500" dirty="0"/>
              <a:t>std::vector&lt;ItemType&gt; </a:t>
            </a:r>
            <a:r>
              <a:rPr sz="1500" dirty="0" err="1"/>
              <a:t>LinkedBag</a:t>
            </a:r>
            <a:r>
              <a:rPr sz="1500" dirty="0"/>
              <a:t>&lt;ItemType&gt;::</a:t>
            </a:r>
            <a:r>
              <a:rPr sz="1500" dirty="0" err="1"/>
              <a:t>toVector</a:t>
            </a:r>
            <a:r>
              <a:rPr sz="1500" dirty="0"/>
              <a:t>() </a:t>
            </a:r>
            <a:r>
              <a:rPr sz="1500" dirty="0">
                <a:solidFill>
                  <a:srgbClr val="BB2CA2"/>
                </a:solidFill>
              </a:rPr>
              <a:t>const</a:t>
            </a:r>
          </a:p>
          <a:p>
            <a:pPr algn="l" defTabSz="457200">
              <a:lnSpc>
                <a:spcPct val="90000"/>
              </a:lnSpc>
              <a:tabLst>
                <a:tab pos="241300" algn="l"/>
              </a:tabLst>
              <a:defRPr sz="1800" b="1">
                <a:latin typeface="Menlo Regular"/>
                <a:ea typeface="Menlo Regular"/>
                <a:cs typeface="Menlo Regular"/>
                <a:sym typeface="Menlo Regular"/>
              </a:defRPr>
            </a:pPr>
            <a:r>
              <a:rPr sz="1500" dirty="0"/>
              <a:t>{</a:t>
            </a:r>
          </a:p>
          <a:p>
            <a:pPr algn="l" defTabSz="457200">
              <a:lnSpc>
                <a:spcPct val="90000"/>
              </a:lnSpc>
              <a:tabLst>
                <a:tab pos="241300" algn="l"/>
              </a:tabLst>
              <a:defRPr sz="1800" b="1">
                <a:latin typeface="Menlo Regular"/>
                <a:ea typeface="Menlo Regular"/>
                <a:cs typeface="Menlo Regular"/>
                <a:sym typeface="Menlo Regular"/>
              </a:defRPr>
            </a:pPr>
            <a:r>
              <a:rPr sz="1500" dirty="0"/>
              <a:t>	 std::vector&lt;ItemType&gt; </a:t>
            </a:r>
            <a:r>
              <a:rPr sz="1500" dirty="0" err="1"/>
              <a:t>bagContents</a:t>
            </a:r>
            <a:r>
              <a:rPr sz="1500" dirty="0"/>
              <a:t>;</a:t>
            </a:r>
          </a:p>
          <a:p>
            <a:pPr algn="l" defTabSz="457200">
              <a:lnSpc>
                <a:spcPct val="90000"/>
              </a:lnSpc>
              <a:tabLst>
                <a:tab pos="241300" algn="l"/>
              </a:tabLst>
              <a:defRPr sz="1800" b="1">
                <a:latin typeface="Menlo Regular"/>
                <a:ea typeface="Menlo Regular"/>
                <a:cs typeface="Menlo Regular"/>
                <a:sym typeface="Menlo Regular"/>
              </a:defRPr>
            </a:pPr>
            <a:r>
              <a:rPr sz="1500" dirty="0"/>
              <a:t>   Node&lt;ItemType&gt;* </a:t>
            </a:r>
            <a:r>
              <a:rPr sz="1500" dirty="0" err="1"/>
              <a:t>curPtr</a:t>
            </a:r>
            <a:r>
              <a:rPr sz="1500" dirty="0"/>
              <a:t> = </a:t>
            </a:r>
            <a:r>
              <a:rPr sz="1500" dirty="0" err="1"/>
              <a:t>headPtr</a:t>
            </a:r>
            <a:r>
              <a:rPr sz="1500" dirty="0"/>
              <a:t>;</a:t>
            </a:r>
          </a:p>
          <a:p>
            <a:pPr algn="l" defTabSz="457200">
              <a:lnSpc>
                <a:spcPct val="90000"/>
              </a:lnSpc>
              <a:tabLst>
                <a:tab pos="241300" algn="l"/>
              </a:tabLst>
              <a:defRPr sz="1800" b="1">
                <a:latin typeface="Menlo Regular"/>
                <a:ea typeface="Menlo Regular"/>
                <a:cs typeface="Menlo Regular"/>
                <a:sym typeface="Menlo Regular"/>
              </a:defRPr>
            </a:pPr>
            <a:r>
              <a:rPr sz="1500" dirty="0"/>
              <a:t>   </a:t>
            </a:r>
            <a:r>
              <a:rPr sz="1500" dirty="0">
                <a:solidFill>
                  <a:srgbClr val="BB2CA2"/>
                </a:solidFill>
              </a:rPr>
              <a:t>int</a:t>
            </a:r>
            <a:r>
              <a:rPr sz="1500" dirty="0"/>
              <a:t> counter = </a:t>
            </a:r>
            <a:r>
              <a:rPr sz="1500" dirty="0">
                <a:solidFill>
                  <a:srgbClr val="272AD8"/>
                </a:solidFill>
              </a:rPr>
              <a:t>1</a:t>
            </a:r>
          </a:p>
          <a:p>
            <a:pPr algn="l" defTabSz="457200">
              <a:lnSpc>
                <a:spcPct val="90000"/>
              </a:lnSpc>
              <a:tabLst>
                <a:tab pos="241300" algn="l"/>
              </a:tabLst>
              <a:defRPr sz="1800" b="1">
                <a:latin typeface="Menlo Regular"/>
                <a:ea typeface="Menlo Regular"/>
                <a:cs typeface="Menlo Regular"/>
                <a:sym typeface="Menlo Regular"/>
              </a:defRPr>
            </a:pPr>
            <a:r>
              <a:rPr sz="1500" dirty="0"/>
              <a:t>	 </a:t>
            </a:r>
            <a:r>
              <a:rPr sz="1500" dirty="0">
                <a:solidFill>
                  <a:srgbClr val="BB2CA2"/>
                </a:solidFill>
              </a:rPr>
              <a:t>while</a:t>
            </a:r>
            <a:r>
              <a:rPr sz="1500" dirty="0"/>
              <a:t> ((</a:t>
            </a:r>
            <a:r>
              <a:rPr sz="1500" dirty="0" err="1"/>
              <a:t>curPtr</a:t>
            </a:r>
            <a:r>
              <a:rPr sz="1500" dirty="0"/>
              <a:t> != </a:t>
            </a:r>
            <a:r>
              <a:rPr sz="1500" dirty="0" err="1">
                <a:solidFill>
                  <a:srgbClr val="BB2CA2"/>
                </a:solidFill>
              </a:rPr>
              <a:t>nullptr</a:t>
            </a:r>
            <a:r>
              <a:rPr sz="1500" dirty="0"/>
              <a:t>) &amp;&amp; (counter &lt;= </a:t>
            </a:r>
            <a:r>
              <a:rPr sz="1500" dirty="0" err="1"/>
              <a:t>itemCount</a:t>
            </a:r>
            <a:r>
              <a:rPr sz="1500" dirty="0"/>
              <a:t>))</a:t>
            </a:r>
          </a:p>
          <a:p>
            <a:pPr algn="l" defTabSz="457200">
              <a:lnSpc>
                <a:spcPct val="90000"/>
              </a:lnSpc>
              <a:tabLst>
                <a:tab pos="241300" algn="l"/>
              </a:tabLst>
              <a:defRPr sz="1800" b="1">
                <a:latin typeface="Menlo Regular"/>
                <a:ea typeface="Menlo Regular"/>
                <a:cs typeface="Menlo Regular"/>
                <a:sym typeface="Menlo Regular"/>
              </a:defRPr>
            </a:pPr>
            <a:r>
              <a:rPr sz="1500" dirty="0"/>
              <a:t>   {</a:t>
            </a:r>
          </a:p>
          <a:p>
            <a:pPr algn="l" defTabSz="457200">
              <a:lnSpc>
                <a:spcPct val="90000"/>
              </a:lnSpc>
              <a:tabLst>
                <a:tab pos="241300" algn="l"/>
              </a:tabLst>
              <a:defRPr sz="1800" b="1">
                <a:latin typeface="Menlo Regular"/>
                <a:ea typeface="Menlo Regular"/>
                <a:cs typeface="Menlo Regular"/>
                <a:sym typeface="Menlo Regular"/>
              </a:defRPr>
            </a:pPr>
            <a:r>
              <a:rPr sz="1500" dirty="0"/>
              <a:t>		</a:t>
            </a:r>
            <a:r>
              <a:rPr sz="1500" dirty="0" err="1"/>
              <a:t>bagContents.push_back</a:t>
            </a:r>
            <a:r>
              <a:rPr sz="1500" dirty="0"/>
              <a:t>(</a:t>
            </a:r>
            <a:r>
              <a:rPr sz="1500" dirty="0" err="1"/>
              <a:t>curPtr</a:t>
            </a:r>
            <a:r>
              <a:rPr sz="1500" dirty="0"/>
              <a:t>-&gt;</a:t>
            </a:r>
            <a:r>
              <a:rPr sz="1500" dirty="0" err="1"/>
              <a:t>getItem</a:t>
            </a:r>
            <a:r>
              <a:rPr sz="1500" dirty="0"/>
              <a:t>());</a:t>
            </a:r>
          </a:p>
          <a:p>
            <a:pPr algn="l" defTabSz="457200">
              <a:lnSpc>
                <a:spcPct val="90000"/>
              </a:lnSpc>
              <a:tabLst>
                <a:tab pos="241300" algn="l"/>
              </a:tabLst>
              <a:defRPr sz="1800" b="1">
                <a:latin typeface="Menlo Regular"/>
                <a:ea typeface="Menlo Regular"/>
                <a:cs typeface="Menlo Regular"/>
                <a:sym typeface="Menlo Regular"/>
              </a:defRPr>
            </a:pPr>
            <a:r>
              <a:rPr sz="1500" dirty="0"/>
              <a:t>      </a:t>
            </a:r>
            <a:r>
              <a:rPr sz="1500" dirty="0" err="1"/>
              <a:t>curPtr</a:t>
            </a:r>
            <a:r>
              <a:rPr sz="1500" dirty="0"/>
              <a:t> = </a:t>
            </a:r>
            <a:r>
              <a:rPr sz="1500" dirty="0" err="1"/>
              <a:t>curPtr</a:t>
            </a:r>
            <a:r>
              <a:rPr sz="1500" dirty="0"/>
              <a:t>-&gt;</a:t>
            </a:r>
            <a:r>
              <a:rPr sz="1500" dirty="0" err="1"/>
              <a:t>getNext</a:t>
            </a:r>
            <a:r>
              <a:rPr sz="1500" dirty="0"/>
              <a:t>();</a:t>
            </a:r>
          </a:p>
          <a:p>
            <a:pPr algn="l" defTabSz="457200">
              <a:lnSpc>
                <a:spcPct val="90000"/>
              </a:lnSpc>
              <a:tabLst>
                <a:tab pos="241300" algn="l"/>
              </a:tabLst>
              <a:defRPr sz="1800" b="1">
                <a:latin typeface="Menlo Regular"/>
                <a:ea typeface="Menlo Regular"/>
                <a:cs typeface="Menlo Regular"/>
                <a:sym typeface="Menlo Regular"/>
              </a:defRPr>
            </a:pPr>
            <a:r>
              <a:rPr sz="1500" dirty="0"/>
              <a:t>      counter++;</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500" dirty="0">
                <a:solidFill>
                  <a:srgbClr val="000000"/>
                </a:solidFill>
              </a:rPr>
              <a:t>   }  </a:t>
            </a:r>
            <a:r>
              <a:rPr sz="1500" dirty="0"/>
              <a:t>// end while</a:t>
            </a:r>
            <a:endParaRPr sz="1500" dirty="0">
              <a:solidFill>
                <a:srgbClr val="000000"/>
              </a:solidFill>
            </a:endParaRP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500" dirty="0">
                <a:solidFill>
                  <a:srgbClr val="000000"/>
                </a:solidFill>
              </a:rPr>
              <a:t>}  </a:t>
            </a:r>
            <a:r>
              <a:rPr sz="1500" dirty="0"/>
              <a:t>// end </a:t>
            </a:r>
            <a:r>
              <a:rPr sz="1500" dirty="0" err="1"/>
              <a:t>toVector</a:t>
            </a:r>
            <a:endParaRPr sz="1500" dirty="0">
              <a:solidFill>
                <a:srgbClr val="000000"/>
              </a:solidFill>
            </a:endParaRPr>
          </a:p>
        </p:txBody>
      </p:sp>
      <p:sp>
        <p:nvSpPr>
          <p:cNvPr id="367" name="bagContents"/>
          <p:cNvSpPr/>
          <p:nvPr/>
        </p:nvSpPr>
        <p:spPr>
          <a:xfrm>
            <a:off x="3486150" y="4319270"/>
            <a:ext cx="12039600" cy="1435100"/>
          </a:xfrm>
          <a:prstGeom prst="roundRect">
            <a:avLst>
              <a:gd name="adj" fmla="val 256"/>
            </a:avLst>
          </a:prstGeom>
          <a:solidFill>
            <a:srgbClr val="FFD479"/>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500" b="1">
                <a:latin typeface="Courier New"/>
                <a:ea typeface="Courier New"/>
                <a:cs typeface="Courier New"/>
                <a:sym typeface="Courier New"/>
              </a:defRPr>
            </a:lvl1pPr>
          </a:lstStyle>
          <a:p>
            <a:r>
              <a:t>bagContents</a:t>
            </a:r>
          </a:p>
        </p:txBody>
      </p:sp>
      <p:sp>
        <p:nvSpPr>
          <p:cNvPr id="368" name="Implementing Core Methods"/>
          <p:cNvSpPr txBox="1">
            <a:spLocks noGrp="1"/>
          </p:cNvSpPr>
          <p:nvPr>
            <p:ph type="title"/>
          </p:nvPr>
        </p:nvSpPr>
        <p:spPr>
          <a:prstGeom prst="rect">
            <a:avLst/>
          </a:prstGeom>
        </p:spPr>
        <p:txBody>
          <a:bodyPr/>
          <a:lstStyle/>
          <a:p>
            <a:r>
              <a:t>Implementing Core Methods</a:t>
            </a:r>
          </a:p>
        </p:txBody>
      </p:sp>
      <p:sp>
        <p:nvSpPr>
          <p:cNvPr id="369" name="Report on items in object…"/>
          <p:cNvSpPr txBox="1">
            <a:spLocks noGrp="1"/>
          </p:cNvSpPr>
          <p:nvPr>
            <p:ph type="body" sz="quarter" idx="1"/>
          </p:nvPr>
        </p:nvSpPr>
        <p:spPr>
          <a:xfrm>
            <a:off x="127000" y="1562100"/>
            <a:ext cx="7353623" cy="1777614"/>
          </a:xfrm>
          <a:prstGeom prst="rect">
            <a:avLst/>
          </a:prstGeom>
        </p:spPr>
        <p:txBody>
          <a:bodyPr/>
          <a:lstStyle>
            <a:lvl1pPr>
              <a:buBlip>
                <a:blip r:embed="rId3"/>
              </a:buBlip>
            </a:lvl1pPr>
            <a:lvl2pPr>
              <a:buBlip>
                <a:blip r:embed="rId3"/>
              </a:buBlip>
            </a:lvl2pPr>
          </a:lstStyle>
          <a:p>
            <a:r>
              <a:rPr dirty="0"/>
              <a:t>Report on items in object</a:t>
            </a:r>
          </a:p>
          <a:p>
            <a:pPr lvl="1"/>
            <a:r>
              <a:rPr dirty="0"/>
              <a:t>Allows us to determine if the items were added properly.</a:t>
            </a:r>
          </a:p>
        </p:txBody>
      </p:sp>
      <p:sp>
        <p:nvSpPr>
          <p:cNvPr id="370" name="itemCount"/>
          <p:cNvSpPr/>
          <p:nvPr/>
        </p:nvSpPr>
        <p:spPr>
          <a:xfrm>
            <a:off x="438150" y="5703570"/>
            <a:ext cx="2540000" cy="914400"/>
          </a:xfrm>
          <a:prstGeom prst="roundRect">
            <a:avLst>
              <a:gd name="adj" fmla="val 401"/>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000" b="1">
                <a:latin typeface="Courier New"/>
                <a:ea typeface="Courier New"/>
                <a:cs typeface="Courier New"/>
                <a:sym typeface="Courier New"/>
              </a:defRPr>
            </a:lvl1pPr>
          </a:lstStyle>
          <a:p>
            <a:r>
              <a:t>itemCount</a:t>
            </a:r>
          </a:p>
        </p:txBody>
      </p:sp>
      <p:sp>
        <p:nvSpPr>
          <p:cNvPr id="371" name="6"/>
          <p:cNvSpPr/>
          <p:nvPr/>
        </p:nvSpPr>
        <p:spPr>
          <a:xfrm>
            <a:off x="1383010" y="608457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6</a:t>
            </a:r>
          </a:p>
        </p:txBody>
      </p:sp>
      <p:grpSp>
        <p:nvGrpSpPr>
          <p:cNvPr id="381" name="Group"/>
          <p:cNvGrpSpPr/>
          <p:nvPr/>
        </p:nvGrpSpPr>
        <p:grpSpPr>
          <a:xfrm>
            <a:off x="3530599" y="5798820"/>
            <a:ext cx="2101388" cy="2311400"/>
            <a:chOff x="0" y="0"/>
            <a:chExt cx="2101386" cy="2311400"/>
          </a:xfrm>
        </p:grpSpPr>
        <p:grpSp>
          <p:nvGrpSpPr>
            <p:cNvPr id="377" name="Group"/>
            <p:cNvGrpSpPr/>
            <p:nvPr/>
          </p:nvGrpSpPr>
          <p:grpSpPr>
            <a:xfrm>
              <a:off x="-1" y="1117600"/>
              <a:ext cx="1804997" cy="1193800"/>
              <a:chOff x="0" y="0"/>
              <a:chExt cx="1804995" cy="1193800"/>
            </a:xfrm>
          </p:grpSpPr>
          <p:grpSp>
            <p:nvGrpSpPr>
              <p:cNvPr id="374" name="Group"/>
              <p:cNvGrpSpPr/>
              <p:nvPr/>
            </p:nvGrpSpPr>
            <p:grpSpPr>
              <a:xfrm>
                <a:off x="139700" y="0"/>
                <a:ext cx="1524000" cy="736600"/>
                <a:chOff x="0" y="0"/>
                <a:chExt cx="1524000" cy="736600"/>
              </a:xfrm>
            </p:grpSpPr>
            <p:sp>
              <p:nvSpPr>
                <p:cNvPr id="372"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73"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375"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376"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378" name="Turtle"/>
            <p:cNvSpPr/>
            <p:nvPr/>
          </p:nvSpPr>
          <p:spPr>
            <a:xfrm>
              <a:off x="12700" y="0"/>
              <a:ext cx="1216670"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Turtle</a:t>
              </a:r>
            </a:p>
          </p:txBody>
        </p:sp>
        <p:sp>
          <p:nvSpPr>
            <p:cNvPr id="379" name="Line"/>
            <p:cNvSpPr/>
            <p:nvPr/>
          </p:nvSpPr>
          <p:spPr>
            <a:xfrm flipH="1">
              <a:off x="520699" y="546100"/>
              <a:ext cx="2" cy="9297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380" name="Line"/>
            <p:cNvSpPr/>
            <p:nvPr/>
          </p:nvSpPr>
          <p:spPr>
            <a:xfrm flipH="1" flipV="1">
              <a:off x="1257300" y="14605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392" name="Group"/>
          <p:cNvGrpSpPr/>
          <p:nvPr/>
        </p:nvGrpSpPr>
        <p:grpSpPr>
          <a:xfrm>
            <a:off x="11823699" y="5798820"/>
            <a:ext cx="2333230" cy="2260600"/>
            <a:chOff x="0" y="0"/>
            <a:chExt cx="2333228" cy="2260600"/>
          </a:xfrm>
        </p:grpSpPr>
        <p:grpSp>
          <p:nvGrpSpPr>
            <p:cNvPr id="390" name="Group"/>
            <p:cNvGrpSpPr/>
            <p:nvPr/>
          </p:nvGrpSpPr>
          <p:grpSpPr>
            <a:xfrm>
              <a:off x="-1" y="0"/>
              <a:ext cx="1779597" cy="2260600"/>
              <a:chOff x="0" y="0"/>
              <a:chExt cx="1779596" cy="2260600"/>
            </a:xfrm>
          </p:grpSpPr>
          <p:grpSp>
            <p:nvGrpSpPr>
              <p:cNvPr id="387" name="Group"/>
              <p:cNvGrpSpPr/>
              <p:nvPr/>
            </p:nvGrpSpPr>
            <p:grpSpPr>
              <a:xfrm>
                <a:off x="-1" y="1066800"/>
                <a:ext cx="1779597" cy="1193800"/>
                <a:chOff x="0" y="0"/>
                <a:chExt cx="1779595" cy="1193800"/>
              </a:xfrm>
            </p:grpSpPr>
            <p:grpSp>
              <p:nvGrpSpPr>
                <p:cNvPr id="384" name="Group"/>
                <p:cNvGrpSpPr/>
                <p:nvPr/>
              </p:nvGrpSpPr>
              <p:grpSpPr>
                <a:xfrm>
                  <a:off x="114300" y="0"/>
                  <a:ext cx="1524000" cy="736600"/>
                  <a:chOff x="0" y="0"/>
                  <a:chExt cx="1524000" cy="736600"/>
                </a:xfrm>
              </p:grpSpPr>
              <p:sp>
                <p:nvSpPr>
                  <p:cNvPr id="382"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83"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385"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386"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388" name="Elephant"/>
              <p:cNvSpPr/>
              <p:nvPr/>
            </p:nvSpPr>
            <p:spPr>
              <a:xfrm>
                <a:off x="12700" y="0"/>
                <a:ext cx="1695302"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Elephant</a:t>
                </a:r>
              </a:p>
            </p:txBody>
          </p:sp>
          <p:sp>
            <p:nvSpPr>
              <p:cNvPr id="389"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391"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402" name="Group"/>
          <p:cNvGrpSpPr/>
          <p:nvPr/>
        </p:nvGrpSpPr>
        <p:grpSpPr>
          <a:xfrm>
            <a:off x="7664028" y="5798820"/>
            <a:ext cx="2301901" cy="2311400"/>
            <a:chOff x="0" y="0"/>
            <a:chExt cx="2301899" cy="2311400"/>
          </a:xfrm>
        </p:grpSpPr>
        <p:grpSp>
          <p:nvGrpSpPr>
            <p:cNvPr id="398" name="Group"/>
            <p:cNvGrpSpPr/>
            <p:nvPr/>
          </p:nvGrpSpPr>
          <p:grpSpPr>
            <a:xfrm>
              <a:off x="133771" y="1092200"/>
              <a:ext cx="1728797" cy="1219200"/>
              <a:chOff x="0" y="0"/>
              <a:chExt cx="1728795" cy="1219200"/>
            </a:xfrm>
          </p:grpSpPr>
          <p:grpSp>
            <p:nvGrpSpPr>
              <p:cNvPr id="395" name="Group"/>
              <p:cNvGrpSpPr/>
              <p:nvPr/>
            </p:nvGrpSpPr>
            <p:grpSpPr>
              <a:xfrm>
                <a:off x="63500" y="0"/>
                <a:ext cx="1524000" cy="736600"/>
                <a:chOff x="0" y="0"/>
                <a:chExt cx="1524000" cy="736600"/>
              </a:xfrm>
            </p:grpSpPr>
            <p:sp>
              <p:nvSpPr>
                <p:cNvPr id="393"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394"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396"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397"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399" name="Zebra"/>
            <p:cNvSpPr/>
            <p:nvPr/>
          </p:nvSpPr>
          <p:spPr>
            <a:xfrm>
              <a:off x="0" y="0"/>
              <a:ext cx="1233414"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Zebra</a:t>
              </a:r>
            </a:p>
          </p:txBody>
        </p:sp>
        <p:sp>
          <p:nvSpPr>
            <p:cNvPr id="400" name="Line"/>
            <p:cNvSpPr/>
            <p:nvPr/>
          </p:nvSpPr>
          <p:spPr>
            <a:xfrm flipH="1">
              <a:off x="603671" y="533400"/>
              <a:ext cx="1"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01" name="Line"/>
            <p:cNvSpPr/>
            <p:nvPr/>
          </p:nvSpPr>
          <p:spPr>
            <a:xfrm flipH="1">
              <a:off x="1251371" y="14726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412" name="Group"/>
          <p:cNvGrpSpPr/>
          <p:nvPr/>
        </p:nvGrpSpPr>
        <p:grpSpPr>
          <a:xfrm>
            <a:off x="13906499" y="5798820"/>
            <a:ext cx="1931998" cy="2311400"/>
            <a:chOff x="0" y="0"/>
            <a:chExt cx="1931995" cy="2311400"/>
          </a:xfrm>
        </p:grpSpPr>
        <p:grpSp>
          <p:nvGrpSpPr>
            <p:cNvPr id="408" name="Group"/>
            <p:cNvGrpSpPr/>
            <p:nvPr/>
          </p:nvGrpSpPr>
          <p:grpSpPr>
            <a:xfrm>
              <a:off x="203199" y="1092200"/>
              <a:ext cx="1728797" cy="1219200"/>
              <a:chOff x="0" y="0"/>
              <a:chExt cx="1728795" cy="1219200"/>
            </a:xfrm>
          </p:grpSpPr>
          <p:grpSp>
            <p:nvGrpSpPr>
              <p:cNvPr id="405" name="Group"/>
              <p:cNvGrpSpPr/>
              <p:nvPr/>
            </p:nvGrpSpPr>
            <p:grpSpPr>
              <a:xfrm>
                <a:off x="63500" y="0"/>
                <a:ext cx="1524000" cy="736600"/>
                <a:chOff x="0" y="0"/>
                <a:chExt cx="1524000" cy="736600"/>
              </a:xfrm>
            </p:grpSpPr>
            <p:sp>
              <p:nvSpPr>
                <p:cNvPr id="403"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404"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406"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407"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409" name="Giraffe"/>
            <p:cNvSpPr/>
            <p:nvPr/>
          </p:nvSpPr>
          <p:spPr>
            <a:xfrm>
              <a:off x="0" y="0"/>
              <a:ext cx="1372270"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Giraffe</a:t>
              </a:r>
            </a:p>
          </p:txBody>
        </p:sp>
        <p:sp>
          <p:nvSpPr>
            <p:cNvPr id="410" name="Line"/>
            <p:cNvSpPr/>
            <p:nvPr/>
          </p:nvSpPr>
          <p:spPr>
            <a:xfrm flipH="1">
              <a:off x="673099" y="5334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11" name="/"/>
            <p:cNvSpPr/>
            <p:nvPr/>
          </p:nvSpPr>
          <p:spPr>
            <a:xfrm>
              <a:off x="1231900" y="1117600"/>
              <a:ext cx="404876" cy="711200"/>
            </a:xfrm>
            <a:prstGeom prst="rect">
              <a:avLst/>
            </a:prstGeom>
            <a:noFill/>
            <a:ln w="12700" cap="flat">
              <a:noFill/>
              <a:miter lim="400000"/>
            </a:ln>
            <a:effectLst>
              <a:outerShdw blurRad="177800" dir="30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grpSp>
      <p:grpSp>
        <p:nvGrpSpPr>
          <p:cNvPr id="422" name="Group"/>
          <p:cNvGrpSpPr/>
          <p:nvPr/>
        </p:nvGrpSpPr>
        <p:grpSpPr>
          <a:xfrm>
            <a:off x="9842499" y="5798820"/>
            <a:ext cx="2101388" cy="2311400"/>
            <a:chOff x="0" y="0"/>
            <a:chExt cx="2101386" cy="2311400"/>
          </a:xfrm>
        </p:grpSpPr>
        <p:grpSp>
          <p:nvGrpSpPr>
            <p:cNvPr id="418" name="Group"/>
            <p:cNvGrpSpPr/>
            <p:nvPr/>
          </p:nvGrpSpPr>
          <p:grpSpPr>
            <a:xfrm>
              <a:off x="-1" y="1117600"/>
              <a:ext cx="1804997" cy="1193800"/>
              <a:chOff x="0" y="0"/>
              <a:chExt cx="1804995" cy="1193800"/>
            </a:xfrm>
          </p:grpSpPr>
          <p:grpSp>
            <p:nvGrpSpPr>
              <p:cNvPr id="415" name="Group"/>
              <p:cNvGrpSpPr/>
              <p:nvPr/>
            </p:nvGrpSpPr>
            <p:grpSpPr>
              <a:xfrm>
                <a:off x="139700" y="0"/>
                <a:ext cx="1524000" cy="736600"/>
                <a:chOff x="0" y="0"/>
                <a:chExt cx="1524000" cy="736600"/>
              </a:xfrm>
            </p:grpSpPr>
            <p:sp>
              <p:nvSpPr>
                <p:cNvPr id="413"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414"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416"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417"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419" name="Line"/>
            <p:cNvSpPr/>
            <p:nvPr/>
          </p:nvSpPr>
          <p:spPr>
            <a:xfrm flipH="1" flipV="1">
              <a:off x="1257300" y="14605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20" name="Lion"/>
            <p:cNvSpPr/>
            <p:nvPr/>
          </p:nvSpPr>
          <p:spPr>
            <a:xfrm>
              <a:off x="251767" y="0"/>
              <a:ext cx="919536"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Lion</a:t>
              </a:r>
            </a:p>
          </p:txBody>
        </p:sp>
        <p:sp>
          <p:nvSpPr>
            <p:cNvPr id="421" name="Line"/>
            <p:cNvSpPr/>
            <p:nvPr/>
          </p:nvSpPr>
          <p:spPr>
            <a:xfrm flipH="1">
              <a:off x="5587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423" name="counter"/>
          <p:cNvSpPr/>
          <p:nvPr/>
        </p:nvSpPr>
        <p:spPr>
          <a:xfrm>
            <a:off x="895350" y="4166870"/>
            <a:ext cx="1333500" cy="914400"/>
          </a:xfrm>
          <a:prstGeom prst="roundRect">
            <a:avLst>
              <a:gd name="adj" fmla="val 401"/>
            </a:avLst>
          </a:prstGeom>
          <a:solidFill>
            <a:srgbClr val="FFD479"/>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000" b="1">
                <a:latin typeface="Courier New"/>
                <a:ea typeface="Courier New"/>
                <a:cs typeface="Courier New"/>
                <a:sym typeface="Courier New"/>
              </a:defRPr>
            </a:lvl1pPr>
          </a:lstStyle>
          <a:p>
            <a:r>
              <a:t>counter</a:t>
            </a:r>
          </a:p>
        </p:txBody>
      </p:sp>
      <p:sp>
        <p:nvSpPr>
          <p:cNvPr id="424" name="1"/>
          <p:cNvSpPr/>
          <p:nvPr/>
        </p:nvSpPr>
        <p:spPr>
          <a:xfrm>
            <a:off x="1395710" y="447167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1</a:t>
            </a:r>
          </a:p>
        </p:txBody>
      </p:sp>
      <p:grpSp>
        <p:nvGrpSpPr>
          <p:cNvPr id="435" name="Group"/>
          <p:cNvGrpSpPr/>
          <p:nvPr/>
        </p:nvGrpSpPr>
        <p:grpSpPr>
          <a:xfrm>
            <a:off x="5511799" y="5798820"/>
            <a:ext cx="2333230" cy="2260600"/>
            <a:chOff x="0" y="0"/>
            <a:chExt cx="2333228" cy="2260600"/>
          </a:xfrm>
        </p:grpSpPr>
        <p:grpSp>
          <p:nvGrpSpPr>
            <p:cNvPr id="433" name="Group"/>
            <p:cNvGrpSpPr/>
            <p:nvPr/>
          </p:nvGrpSpPr>
          <p:grpSpPr>
            <a:xfrm>
              <a:off x="-1" y="0"/>
              <a:ext cx="2333230" cy="2260600"/>
              <a:chOff x="0" y="0"/>
              <a:chExt cx="2333228" cy="2260600"/>
            </a:xfrm>
          </p:grpSpPr>
          <p:grpSp>
            <p:nvGrpSpPr>
              <p:cNvPr id="430" name="Group"/>
              <p:cNvGrpSpPr/>
              <p:nvPr/>
            </p:nvGrpSpPr>
            <p:grpSpPr>
              <a:xfrm>
                <a:off x="-1" y="1066800"/>
                <a:ext cx="1779597" cy="1193800"/>
                <a:chOff x="0" y="0"/>
                <a:chExt cx="1779595" cy="1193800"/>
              </a:xfrm>
            </p:grpSpPr>
            <p:grpSp>
              <p:nvGrpSpPr>
                <p:cNvPr id="427" name="Group"/>
                <p:cNvGrpSpPr/>
                <p:nvPr/>
              </p:nvGrpSpPr>
              <p:grpSpPr>
                <a:xfrm>
                  <a:off x="114300" y="0"/>
                  <a:ext cx="1524000" cy="736600"/>
                  <a:chOff x="0" y="0"/>
                  <a:chExt cx="1524000" cy="736600"/>
                </a:xfrm>
              </p:grpSpPr>
              <p:sp>
                <p:nvSpPr>
                  <p:cNvPr id="425"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426"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428"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429"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431" name="Alligator"/>
              <p:cNvSpPr/>
              <p:nvPr/>
            </p:nvSpPr>
            <p:spPr>
              <a:xfrm>
                <a:off x="12476" y="0"/>
                <a:ext cx="1695749"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Alligator</a:t>
                </a:r>
              </a:p>
            </p:txBody>
          </p:sp>
          <p:sp>
            <p:nvSpPr>
              <p:cNvPr id="432"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434"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440" name="Group"/>
          <p:cNvGrpSpPr/>
          <p:nvPr/>
        </p:nvGrpSpPr>
        <p:grpSpPr>
          <a:xfrm>
            <a:off x="948923" y="6954520"/>
            <a:ext cx="2746381" cy="1193800"/>
            <a:chOff x="0" y="0"/>
            <a:chExt cx="2746379" cy="1193800"/>
          </a:xfrm>
        </p:grpSpPr>
        <p:grpSp>
          <p:nvGrpSpPr>
            <p:cNvPr id="438" name="Group"/>
            <p:cNvGrpSpPr/>
            <p:nvPr/>
          </p:nvGrpSpPr>
          <p:grpSpPr>
            <a:xfrm>
              <a:off x="0" y="0"/>
              <a:ext cx="1371600" cy="1193800"/>
              <a:chOff x="0" y="0"/>
              <a:chExt cx="1371600" cy="1193800"/>
            </a:xfrm>
          </p:grpSpPr>
          <p:sp>
            <p:nvSpPr>
              <p:cNvPr id="436" name="headPtr"/>
              <p:cNvSpPr/>
              <p:nvPr/>
            </p:nvSpPr>
            <p:spPr>
              <a:xfrm>
                <a:off x="0" y="67310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headPtr</a:t>
                </a:r>
              </a:p>
            </p:txBody>
          </p:sp>
          <p:sp>
            <p:nvSpPr>
              <p:cNvPr id="437" name="Rectangle"/>
              <p:cNvSpPr/>
              <p:nvPr/>
            </p:nvSpPr>
            <p:spPr>
              <a:xfrm>
                <a:off x="274227" y="0"/>
                <a:ext cx="774701" cy="736600"/>
              </a:xfrm>
              <a:prstGeom prst="rect">
                <a:avLst/>
              </a:prstGeom>
              <a:solidFill>
                <a:srgbClr val="FFFB00"/>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439" name="Line"/>
            <p:cNvSpPr/>
            <p:nvPr/>
          </p:nvSpPr>
          <p:spPr>
            <a:xfrm flipH="1">
              <a:off x="689376" y="367903"/>
              <a:ext cx="2057004" cy="25786"/>
            </a:xfrm>
            <a:prstGeom prst="line">
              <a:avLst/>
            </a:prstGeom>
            <a:noFill/>
            <a:ln w="76200" cap="flat">
              <a:solidFill>
                <a:srgbClr val="941100"/>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445" name="Group"/>
          <p:cNvGrpSpPr/>
          <p:nvPr/>
        </p:nvGrpSpPr>
        <p:grpSpPr>
          <a:xfrm>
            <a:off x="1710923" y="7625371"/>
            <a:ext cx="1979221" cy="1386549"/>
            <a:chOff x="0" y="0"/>
            <a:chExt cx="1979219" cy="1386548"/>
          </a:xfrm>
        </p:grpSpPr>
        <p:grpSp>
          <p:nvGrpSpPr>
            <p:cNvPr id="443" name="Group"/>
            <p:cNvGrpSpPr/>
            <p:nvPr/>
          </p:nvGrpSpPr>
          <p:grpSpPr>
            <a:xfrm>
              <a:off x="0" y="561048"/>
              <a:ext cx="1841500" cy="825501"/>
              <a:chOff x="0" y="0"/>
              <a:chExt cx="1841500" cy="825500"/>
            </a:xfrm>
          </p:grpSpPr>
          <p:sp>
            <p:nvSpPr>
              <p:cNvPr id="441" name="curPtr"/>
              <p:cNvSpPr/>
              <p:nvPr/>
            </p:nvSpPr>
            <p:spPr>
              <a:xfrm>
                <a:off x="0" y="304800"/>
                <a:ext cx="18415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curPtr</a:t>
                </a:r>
              </a:p>
            </p:txBody>
          </p:sp>
          <p:sp>
            <p:nvSpPr>
              <p:cNvPr id="442" name="Rectangle"/>
              <p:cNvSpPr/>
              <p:nvPr/>
            </p:nvSpPr>
            <p:spPr>
              <a:xfrm>
                <a:off x="566327" y="0"/>
                <a:ext cx="774701" cy="368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444" name="Line"/>
            <p:cNvSpPr/>
            <p:nvPr/>
          </p:nvSpPr>
          <p:spPr>
            <a:xfrm flipH="1">
              <a:off x="956195" y="0"/>
              <a:ext cx="1023025" cy="733408"/>
            </a:xfrm>
            <a:prstGeom prst="line">
              <a:avLst/>
            </a:prstGeom>
            <a:noFill/>
            <a:ln w="76200" cap="flat">
              <a:solidFill>
                <a:srgbClr val="945200"/>
              </a:solidFill>
              <a:prstDash val="solid"/>
              <a:miter lim="400000"/>
              <a:headEnd type="stealth" w="med" len="med"/>
            </a:ln>
            <a:effectLst>
              <a:outerShdw blurRad="1270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pic>
        <p:nvPicPr>
          <p:cNvPr id="446" name="Rounded Rectangle Rounded rectangle" descr="Rounded Rectangle Rounded rectangle"/>
          <p:cNvPicPr>
            <a:picLocks/>
          </p:cNvPicPr>
          <p:nvPr/>
        </p:nvPicPr>
        <p:blipFill>
          <a:blip r:embed="rId4"/>
          <a:stretch>
            <a:fillRect/>
          </a:stretch>
        </p:blipFill>
        <p:spPr>
          <a:xfrm>
            <a:off x="14719300" y="6649720"/>
            <a:ext cx="1219200" cy="1244600"/>
          </a:xfrm>
          <a:prstGeom prst="rect">
            <a:avLst/>
          </a:prstGeom>
          <a:effectLst>
            <a:outerShdw blurRad="266700" dir="1980000" rotWithShape="0">
              <a:srgbClr val="000000"/>
            </a:outerShdw>
          </a:effectLst>
        </p:spPr>
      </p:pic>
      <p:grpSp>
        <p:nvGrpSpPr>
          <p:cNvPr id="449" name="Group"/>
          <p:cNvGrpSpPr/>
          <p:nvPr/>
        </p:nvGrpSpPr>
        <p:grpSpPr>
          <a:xfrm>
            <a:off x="3937000" y="4586869"/>
            <a:ext cx="1585240" cy="1034941"/>
            <a:chOff x="0" y="0"/>
            <a:chExt cx="1585239" cy="1034939"/>
          </a:xfrm>
        </p:grpSpPr>
        <p:sp>
          <p:nvSpPr>
            <p:cNvPr id="447" name="Rectangle"/>
            <p:cNvSpPr/>
            <p:nvPr/>
          </p:nvSpPr>
          <p:spPr>
            <a:xfrm>
              <a:off x="0" y="345175"/>
              <a:ext cx="1585240" cy="689765"/>
            </a:xfrm>
            <a:prstGeom prst="rect">
              <a:avLst/>
            </a:prstGeom>
            <a:blipFill rotWithShape="1">
              <a:blip r:embed="rId5"/>
              <a:srcRect/>
              <a:tile tx="0" ty="0" sx="100000" sy="100000" flip="none" algn="tl"/>
            </a:blip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448" name="0"/>
            <p:cNvSpPr/>
            <p:nvPr/>
          </p:nvSpPr>
          <p:spPr>
            <a:xfrm>
              <a:off x="676857" y="0"/>
              <a:ext cx="581306" cy="395976"/>
            </a:xfrm>
            <a:prstGeom prst="rect">
              <a:avLst/>
            </a:prstGeom>
            <a:noFill/>
            <a:ln w="12700" cap="flat">
              <a:noFill/>
              <a:miter lim="400000"/>
            </a:ln>
            <a:effectLst>
              <a:outerShdw blurRad="1016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defTabSz="431800">
                <a:tabLst>
                  <a:tab pos="330200" algn="l"/>
                </a:tabLst>
                <a:defRPr sz="1800">
                  <a:latin typeface="Monaco"/>
                  <a:ea typeface="Monaco"/>
                  <a:cs typeface="Monaco"/>
                  <a:sym typeface="Monaco"/>
                </a:defRPr>
              </a:lvl1pPr>
            </a:lstStyle>
            <a:p>
              <a:r>
                <a:t>0</a:t>
              </a:r>
            </a:p>
          </p:txBody>
        </p:sp>
      </p:grpSp>
      <p:grpSp>
        <p:nvGrpSpPr>
          <p:cNvPr id="452" name="Group"/>
          <p:cNvGrpSpPr/>
          <p:nvPr/>
        </p:nvGrpSpPr>
        <p:grpSpPr>
          <a:xfrm>
            <a:off x="5874514" y="4586869"/>
            <a:ext cx="1585241" cy="1034941"/>
            <a:chOff x="0" y="0"/>
            <a:chExt cx="1585239" cy="1034939"/>
          </a:xfrm>
        </p:grpSpPr>
        <p:sp>
          <p:nvSpPr>
            <p:cNvPr id="450" name="Rectangle"/>
            <p:cNvSpPr/>
            <p:nvPr/>
          </p:nvSpPr>
          <p:spPr>
            <a:xfrm>
              <a:off x="0" y="345175"/>
              <a:ext cx="1585240" cy="689765"/>
            </a:xfrm>
            <a:prstGeom prst="rect">
              <a:avLst/>
            </a:prstGeom>
            <a:blipFill rotWithShape="1">
              <a:blip r:embed="rId5"/>
              <a:srcRect/>
              <a:tile tx="0" ty="0" sx="100000" sy="100000" flip="none" algn="tl"/>
            </a:blip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451" name="1"/>
            <p:cNvSpPr/>
            <p:nvPr/>
          </p:nvSpPr>
          <p:spPr>
            <a:xfrm>
              <a:off x="676856" y="0"/>
              <a:ext cx="581307" cy="395976"/>
            </a:xfrm>
            <a:prstGeom prst="rect">
              <a:avLst/>
            </a:prstGeom>
            <a:noFill/>
            <a:ln w="12700" cap="flat">
              <a:noFill/>
              <a:miter lim="400000"/>
            </a:ln>
            <a:effectLst>
              <a:outerShdw blurRad="1016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defTabSz="431800">
                <a:tabLst>
                  <a:tab pos="330200" algn="l"/>
                </a:tabLst>
                <a:defRPr sz="1800">
                  <a:latin typeface="Monaco"/>
                  <a:ea typeface="Monaco"/>
                  <a:cs typeface="Monaco"/>
                  <a:sym typeface="Monaco"/>
                </a:defRPr>
              </a:lvl1pPr>
            </a:lstStyle>
            <a:p>
              <a:r>
                <a:t>1</a:t>
              </a:r>
            </a:p>
          </p:txBody>
        </p:sp>
      </p:grpSp>
      <p:grpSp>
        <p:nvGrpSpPr>
          <p:cNvPr id="455" name="Group"/>
          <p:cNvGrpSpPr/>
          <p:nvPr/>
        </p:nvGrpSpPr>
        <p:grpSpPr>
          <a:xfrm>
            <a:off x="9720186" y="4586869"/>
            <a:ext cx="1585241" cy="1034941"/>
            <a:chOff x="0" y="0"/>
            <a:chExt cx="1585239" cy="1034939"/>
          </a:xfrm>
        </p:grpSpPr>
        <p:sp>
          <p:nvSpPr>
            <p:cNvPr id="453" name="Rectangle"/>
            <p:cNvSpPr/>
            <p:nvPr/>
          </p:nvSpPr>
          <p:spPr>
            <a:xfrm>
              <a:off x="0" y="345175"/>
              <a:ext cx="1585240" cy="689765"/>
            </a:xfrm>
            <a:prstGeom prst="rect">
              <a:avLst/>
            </a:prstGeom>
            <a:blipFill rotWithShape="1">
              <a:blip r:embed="rId5"/>
              <a:srcRect/>
              <a:tile tx="0" ty="0" sx="100000" sy="100000" flip="none" algn="tl"/>
            </a:blip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454" name="3"/>
            <p:cNvSpPr/>
            <p:nvPr/>
          </p:nvSpPr>
          <p:spPr>
            <a:xfrm>
              <a:off x="664157" y="0"/>
              <a:ext cx="581306" cy="395976"/>
            </a:xfrm>
            <a:prstGeom prst="rect">
              <a:avLst/>
            </a:prstGeom>
            <a:noFill/>
            <a:ln w="12700" cap="flat">
              <a:noFill/>
              <a:miter lim="400000"/>
            </a:ln>
            <a:effectLst>
              <a:outerShdw blurRad="1016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defTabSz="431800">
                <a:tabLst>
                  <a:tab pos="330200" algn="l"/>
                </a:tabLst>
                <a:defRPr sz="1800">
                  <a:latin typeface="Monaco"/>
                  <a:ea typeface="Monaco"/>
                  <a:cs typeface="Monaco"/>
                  <a:sym typeface="Monaco"/>
                </a:defRPr>
              </a:lvl1pPr>
            </a:lstStyle>
            <a:p>
              <a:r>
                <a:t>3</a:t>
              </a:r>
            </a:p>
          </p:txBody>
        </p:sp>
      </p:grpSp>
      <p:grpSp>
        <p:nvGrpSpPr>
          <p:cNvPr id="458" name="Group"/>
          <p:cNvGrpSpPr/>
          <p:nvPr/>
        </p:nvGrpSpPr>
        <p:grpSpPr>
          <a:xfrm>
            <a:off x="11657707" y="4586869"/>
            <a:ext cx="1585241" cy="1034941"/>
            <a:chOff x="0" y="0"/>
            <a:chExt cx="1585239" cy="1034939"/>
          </a:xfrm>
        </p:grpSpPr>
        <p:sp>
          <p:nvSpPr>
            <p:cNvPr id="456" name="Rectangle"/>
            <p:cNvSpPr/>
            <p:nvPr/>
          </p:nvSpPr>
          <p:spPr>
            <a:xfrm>
              <a:off x="0" y="345175"/>
              <a:ext cx="1585240" cy="689765"/>
            </a:xfrm>
            <a:prstGeom prst="rect">
              <a:avLst/>
            </a:prstGeom>
            <a:blipFill rotWithShape="1">
              <a:blip r:embed="rId5"/>
              <a:srcRect/>
              <a:tile tx="0" ty="0" sx="100000" sy="100000" flip="none" algn="tl"/>
            </a:blip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457" name="4"/>
            <p:cNvSpPr/>
            <p:nvPr/>
          </p:nvSpPr>
          <p:spPr>
            <a:xfrm>
              <a:off x="533200" y="0"/>
              <a:ext cx="581307" cy="395976"/>
            </a:xfrm>
            <a:prstGeom prst="rect">
              <a:avLst/>
            </a:prstGeom>
            <a:noFill/>
            <a:ln w="12700" cap="flat">
              <a:noFill/>
              <a:miter lim="400000"/>
            </a:ln>
            <a:effectLst>
              <a:outerShdw blurRad="1016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defTabSz="431800">
                <a:tabLst>
                  <a:tab pos="330200" algn="l"/>
                </a:tabLst>
                <a:defRPr sz="1800">
                  <a:latin typeface="Monaco"/>
                  <a:ea typeface="Monaco"/>
                  <a:cs typeface="Monaco"/>
                  <a:sym typeface="Monaco"/>
                </a:defRPr>
              </a:lvl1pPr>
            </a:lstStyle>
            <a:p>
              <a:r>
                <a:t>4</a:t>
              </a:r>
            </a:p>
          </p:txBody>
        </p:sp>
      </p:grpSp>
      <p:grpSp>
        <p:nvGrpSpPr>
          <p:cNvPr id="461" name="Group"/>
          <p:cNvGrpSpPr/>
          <p:nvPr/>
        </p:nvGrpSpPr>
        <p:grpSpPr>
          <a:xfrm>
            <a:off x="13565863" y="4586869"/>
            <a:ext cx="1585241" cy="1034941"/>
            <a:chOff x="0" y="0"/>
            <a:chExt cx="1585239" cy="1034939"/>
          </a:xfrm>
        </p:grpSpPr>
        <p:sp>
          <p:nvSpPr>
            <p:cNvPr id="459" name="Rectangle"/>
            <p:cNvSpPr/>
            <p:nvPr/>
          </p:nvSpPr>
          <p:spPr>
            <a:xfrm>
              <a:off x="0" y="345175"/>
              <a:ext cx="1585240" cy="689765"/>
            </a:xfrm>
            <a:prstGeom prst="rect">
              <a:avLst/>
            </a:prstGeom>
            <a:blipFill rotWithShape="1">
              <a:blip r:embed="rId5"/>
              <a:srcRect/>
              <a:tile tx="0" ty="0" sx="100000" sy="100000" flip="none" algn="tl"/>
            </a:blip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460" name="5"/>
            <p:cNvSpPr/>
            <p:nvPr/>
          </p:nvSpPr>
          <p:spPr>
            <a:xfrm>
              <a:off x="600656" y="0"/>
              <a:ext cx="581307" cy="395976"/>
            </a:xfrm>
            <a:prstGeom prst="rect">
              <a:avLst/>
            </a:prstGeom>
            <a:noFill/>
            <a:ln w="12700" cap="flat">
              <a:noFill/>
              <a:miter lim="400000"/>
            </a:ln>
            <a:effectLst>
              <a:outerShdw blurRad="1016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defTabSz="431800">
                <a:tabLst>
                  <a:tab pos="330200" algn="l"/>
                </a:tabLst>
                <a:defRPr sz="1800">
                  <a:latin typeface="Monaco"/>
                  <a:ea typeface="Monaco"/>
                  <a:cs typeface="Monaco"/>
                  <a:sym typeface="Monaco"/>
                </a:defRPr>
              </a:lvl1pPr>
            </a:lstStyle>
            <a:p>
              <a:r>
                <a:t>5</a:t>
              </a:r>
            </a:p>
          </p:txBody>
        </p:sp>
      </p:grpSp>
      <p:sp>
        <p:nvSpPr>
          <p:cNvPr id="462" name="Turtle"/>
          <p:cNvSpPr/>
          <p:nvPr/>
        </p:nvSpPr>
        <p:spPr>
          <a:xfrm>
            <a:off x="4054822" y="4871720"/>
            <a:ext cx="1339156"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4000">
                <a:solidFill>
                  <a:srgbClr val="FFFFFF"/>
                </a:solidFill>
                <a:effectLst>
                  <a:outerShdw blurRad="38100" dist="12700" dir="5400000" rotWithShape="0">
                    <a:srgbClr val="000000">
                      <a:alpha val="50000"/>
                    </a:srgbClr>
                  </a:outerShdw>
                </a:effectLst>
              </a:defRPr>
            </a:lvl1pPr>
          </a:lstStyle>
          <a:p>
            <a:r>
              <a:t>Turtle</a:t>
            </a:r>
          </a:p>
        </p:txBody>
      </p:sp>
      <p:sp>
        <p:nvSpPr>
          <p:cNvPr id="463" name="Alligator"/>
          <p:cNvSpPr/>
          <p:nvPr/>
        </p:nvSpPr>
        <p:spPr>
          <a:xfrm>
            <a:off x="5872733" y="4916170"/>
            <a:ext cx="1607890" cy="5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3400">
                <a:solidFill>
                  <a:srgbClr val="FFFFFF"/>
                </a:solidFill>
                <a:effectLst>
                  <a:outerShdw blurRad="38100" dist="12700" dir="5400000" rotWithShape="0">
                    <a:srgbClr val="000000">
                      <a:alpha val="50000"/>
                    </a:srgbClr>
                  </a:outerShdw>
                </a:effectLst>
              </a:defRPr>
            </a:lvl1pPr>
          </a:lstStyle>
          <a:p>
            <a:r>
              <a:t>Alligator</a:t>
            </a:r>
          </a:p>
        </p:txBody>
      </p:sp>
      <p:grpSp>
        <p:nvGrpSpPr>
          <p:cNvPr id="466" name="Group"/>
          <p:cNvGrpSpPr/>
          <p:nvPr/>
        </p:nvGrpSpPr>
        <p:grpSpPr>
          <a:xfrm>
            <a:off x="7782676" y="4586869"/>
            <a:ext cx="1585241" cy="1034941"/>
            <a:chOff x="0" y="0"/>
            <a:chExt cx="1585239" cy="1034939"/>
          </a:xfrm>
        </p:grpSpPr>
        <p:sp>
          <p:nvSpPr>
            <p:cNvPr id="464" name="2"/>
            <p:cNvSpPr/>
            <p:nvPr/>
          </p:nvSpPr>
          <p:spPr>
            <a:xfrm>
              <a:off x="600657" y="0"/>
              <a:ext cx="581306" cy="395976"/>
            </a:xfrm>
            <a:prstGeom prst="rect">
              <a:avLst/>
            </a:prstGeom>
            <a:noFill/>
            <a:ln w="12700" cap="flat">
              <a:noFill/>
              <a:miter lim="400000"/>
            </a:ln>
            <a:effectLst>
              <a:outerShdw blurRad="1016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defTabSz="431800">
                <a:tabLst>
                  <a:tab pos="330200" algn="l"/>
                </a:tabLst>
                <a:defRPr sz="1800">
                  <a:latin typeface="Monaco"/>
                  <a:ea typeface="Monaco"/>
                  <a:cs typeface="Monaco"/>
                  <a:sym typeface="Monaco"/>
                </a:defRPr>
              </a:lvl1pPr>
            </a:lstStyle>
            <a:p>
              <a:r>
                <a:t>2</a:t>
              </a:r>
            </a:p>
          </p:txBody>
        </p:sp>
        <p:sp>
          <p:nvSpPr>
            <p:cNvPr id="465" name="Rectangle"/>
            <p:cNvSpPr/>
            <p:nvPr/>
          </p:nvSpPr>
          <p:spPr>
            <a:xfrm>
              <a:off x="0" y="345175"/>
              <a:ext cx="1585240" cy="689765"/>
            </a:xfrm>
            <a:prstGeom prst="rect">
              <a:avLst/>
            </a:prstGeom>
            <a:blipFill rotWithShape="1">
              <a:blip r:embed="rId5"/>
              <a:srcRect/>
              <a:tile tx="0" ty="0" sx="100000" sy="100000" flip="none" algn="tl"/>
            </a:blip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a:p>
          </p:txBody>
        </p:sp>
      </p:grpSp>
      <p:sp>
        <p:nvSpPr>
          <p:cNvPr id="467" name="Zebra"/>
          <p:cNvSpPr/>
          <p:nvPr/>
        </p:nvSpPr>
        <p:spPr>
          <a:xfrm>
            <a:off x="7953598" y="4871720"/>
            <a:ext cx="1357760"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4000">
                <a:solidFill>
                  <a:srgbClr val="FFFFFF"/>
                </a:solidFill>
                <a:effectLst>
                  <a:outerShdw blurRad="38100" dist="12700" dir="5400000" rotWithShape="0">
                    <a:srgbClr val="000000">
                      <a:alpha val="50000"/>
                    </a:srgbClr>
                  </a:outerShdw>
                </a:effectLst>
              </a:defRPr>
            </a:lvl1pPr>
          </a:lstStyle>
          <a:p>
            <a:r>
              <a:t>Zebra</a:t>
            </a:r>
          </a:p>
        </p:txBody>
      </p:sp>
      <p:sp>
        <p:nvSpPr>
          <p:cNvPr id="468" name="Lion"/>
          <p:cNvSpPr/>
          <p:nvPr/>
        </p:nvSpPr>
        <p:spPr>
          <a:xfrm>
            <a:off x="10032975" y="4871720"/>
            <a:ext cx="1009006"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4000">
                <a:solidFill>
                  <a:srgbClr val="FFFFFF"/>
                </a:solidFill>
                <a:effectLst>
                  <a:outerShdw blurRad="38100" dist="12700" dir="5400000" rotWithShape="0">
                    <a:srgbClr val="000000">
                      <a:alpha val="50000"/>
                    </a:srgbClr>
                  </a:outerShdw>
                </a:effectLst>
              </a:defRPr>
            </a:lvl1pPr>
          </a:lstStyle>
          <a:p>
            <a:r>
              <a:t>Lion</a:t>
            </a:r>
          </a:p>
        </p:txBody>
      </p:sp>
      <p:sp>
        <p:nvSpPr>
          <p:cNvPr id="469" name="Elephant"/>
          <p:cNvSpPr/>
          <p:nvPr/>
        </p:nvSpPr>
        <p:spPr>
          <a:xfrm>
            <a:off x="11673427" y="4922520"/>
            <a:ext cx="156355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3300">
                <a:solidFill>
                  <a:srgbClr val="FFFFFF"/>
                </a:solidFill>
                <a:effectLst>
                  <a:outerShdw blurRad="38100" dist="12700" dir="5400000" rotWithShape="0">
                    <a:srgbClr val="000000">
                      <a:alpha val="50000"/>
                    </a:srgbClr>
                  </a:outerShdw>
                </a:effectLst>
              </a:defRPr>
            </a:lvl1pPr>
          </a:lstStyle>
          <a:p>
            <a:r>
              <a:t>Elephant</a:t>
            </a:r>
          </a:p>
        </p:txBody>
      </p:sp>
      <p:sp>
        <p:nvSpPr>
          <p:cNvPr id="470" name="Giraffe"/>
          <p:cNvSpPr/>
          <p:nvPr/>
        </p:nvSpPr>
        <p:spPr>
          <a:xfrm>
            <a:off x="13620377" y="4871720"/>
            <a:ext cx="1512046"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4000">
                <a:solidFill>
                  <a:srgbClr val="FFFFFF"/>
                </a:solidFill>
                <a:effectLst>
                  <a:outerShdw blurRad="38100" dist="12700" dir="5400000" rotWithShape="0">
                    <a:srgbClr val="000000">
                      <a:alpha val="50000"/>
                    </a:srgbClr>
                  </a:outerShdw>
                </a:effectLst>
              </a:defRPr>
            </a:lvl1pPr>
          </a:lstStyle>
          <a:p>
            <a:r>
              <a:t>Giraffe</a:t>
            </a:r>
          </a:p>
        </p:txBody>
      </p:sp>
      <p:sp>
        <p:nvSpPr>
          <p:cNvPr id="471" name="2"/>
          <p:cNvSpPr/>
          <p:nvPr/>
        </p:nvSpPr>
        <p:spPr>
          <a:xfrm>
            <a:off x="1395710" y="447167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2</a:t>
            </a:r>
          </a:p>
        </p:txBody>
      </p:sp>
      <p:sp>
        <p:nvSpPr>
          <p:cNvPr id="472" name="3"/>
          <p:cNvSpPr/>
          <p:nvPr/>
        </p:nvSpPr>
        <p:spPr>
          <a:xfrm>
            <a:off x="1395710" y="447167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3</a:t>
            </a:r>
          </a:p>
        </p:txBody>
      </p:sp>
      <p:sp>
        <p:nvSpPr>
          <p:cNvPr id="473" name="4"/>
          <p:cNvSpPr/>
          <p:nvPr/>
        </p:nvSpPr>
        <p:spPr>
          <a:xfrm>
            <a:off x="1395710" y="447167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4</a:t>
            </a:r>
          </a:p>
        </p:txBody>
      </p:sp>
      <p:sp>
        <p:nvSpPr>
          <p:cNvPr id="474" name="5"/>
          <p:cNvSpPr/>
          <p:nvPr/>
        </p:nvSpPr>
        <p:spPr>
          <a:xfrm>
            <a:off x="1395710" y="447167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5</a:t>
            </a:r>
          </a:p>
        </p:txBody>
      </p:sp>
      <p:sp>
        <p:nvSpPr>
          <p:cNvPr id="475" name="6"/>
          <p:cNvSpPr/>
          <p:nvPr/>
        </p:nvSpPr>
        <p:spPr>
          <a:xfrm>
            <a:off x="1395710" y="447167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6</a:t>
            </a:r>
          </a:p>
        </p:txBody>
      </p:sp>
      <p:sp>
        <p:nvSpPr>
          <p:cNvPr id="476" name="7"/>
          <p:cNvSpPr/>
          <p:nvPr/>
        </p:nvSpPr>
        <p:spPr>
          <a:xfrm>
            <a:off x="1395710" y="447167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7</a:t>
            </a:r>
          </a:p>
        </p:txBody>
      </p:sp>
      <p:grpSp>
        <p:nvGrpSpPr>
          <p:cNvPr id="479" name="Group"/>
          <p:cNvGrpSpPr/>
          <p:nvPr/>
        </p:nvGrpSpPr>
        <p:grpSpPr>
          <a:xfrm>
            <a:off x="12201123" y="8199120"/>
            <a:ext cx="1841501" cy="825500"/>
            <a:chOff x="0" y="0"/>
            <a:chExt cx="1841500" cy="825500"/>
          </a:xfrm>
        </p:grpSpPr>
        <p:sp>
          <p:nvSpPr>
            <p:cNvPr id="477" name="curPtr"/>
            <p:cNvSpPr/>
            <p:nvPr/>
          </p:nvSpPr>
          <p:spPr>
            <a:xfrm>
              <a:off x="0" y="304800"/>
              <a:ext cx="18415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curPtr</a:t>
              </a:r>
            </a:p>
          </p:txBody>
        </p:sp>
        <p:sp>
          <p:nvSpPr>
            <p:cNvPr id="478" name="nullptr"/>
            <p:cNvSpPr/>
            <p:nvPr/>
          </p:nvSpPr>
          <p:spPr>
            <a:xfrm>
              <a:off x="274228" y="0"/>
              <a:ext cx="1333501" cy="368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584200">
                <a:defRPr sz="2100" b="1">
                  <a:solidFill>
                    <a:srgbClr val="941100"/>
                  </a:solidFill>
                  <a:effectLst>
                    <a:outerShdw blurRad="38100" dist="12700" dir="5400000" rotWithShape="0">
                      <a:srgbClr val="000000">
                        <a:alpha val="50000"/>
                      </a:srgbClr>
                    </a:outerShdw>
                  </a:effectLst>
                  <a:latin typeface="Courier New"/>
                  <a:ea typeface="Courier New"/>
                  <a:cs typeface="Courier New"/>
                  <a:sym typeface="Courier New"/>
                </a:defRPr>
              </a:lvl1pPr>
            </a:lstStyle>
            <a:p>
              <a:r>
                <a:t>nullptr</a:t>
              </a:r>
            </a:p>
          </p:txBody>
        </p:sp>
      </p:grpSp>
      <p:pic>
        <p:nvPicPr>
          <p:cNvPr id="480" name="Rounded Rectangle Rounded rectangle" descr="Rounded Rectangle Rounded rectangle"/>
          <p:cNvPicPr>
            <a:picLocks/>
          </p:cNvPicPr>
          <p:nvPr/>
        </p:nvPicPr>
        <p:blipFill>
          <a:blip r:embed="rId6"/>
          <a:stretch>
            <a:fillRect/>
          </a:stretch>
        </p:blipFill>
        <p:spPr>
          <a:xfrm>
            <a:off x="12023323" y="8095898"/>
            <a:ext cx="2197100" cy="927100"/>
          </a:xfrm>
          <a:prstGeom prst="rect">
            <a:avLst/>
          </a:prstGeom>
          <a:effectLst>
            <a:outerShdw blurRad="266700" dir="1980000" rotWithShape="0">
              <a:srgbClr val="000000"/>
            </a:outerShdw>
          </a:effectLst>
        </p:spPr>
      </p:pic>
      <p:pic>
        <p:nvPicPr>
          <p:cNvPr id="481" name="Rounded Rectangle Rounded rectangle" descr="Rounded Rectangle Rounded rectangle"/>
          <p:cNvPicPr>
            <a:picLocks/>
          </p:cNvPicPr>
          <p:nvPr/>
        </p:nvPicPr>
        <p:blipFill>
          <a:blip r:embed="rId7"/>
          <a:stretch>
            <a:fillRect/>
          </a:stretch>
        </p:blipFill>
        <p:spPr>
          <a:xfrm>
            <a:off x="234950" y="3957320"/>
            <a:ext cx="2946400" cy="2844800"/>
          </a:xfrm>
          <a:prstGeom prst="rect">
            <a:avLst/>
          </a:prstGeom>
          <a:effectLst>
            <a:outerShdw blurRad="266700" dir="1980000" rotWithShape="0">
              <a:srgbClr val="000000"/>
            </a:outerShdw>
          </a:effectLst>
        </p:spPr>
      </p:pic>
      <p:pic>
        <p:nvPicPr>
          <p:cNvPr id="482" name="Rounded Rectangle Rounded rectangle" descr="Rounded Rectangle Rounded rectangle"/>
          <p:cNvPicPr>
            <a:picLocks/>
          </p:cNvPicPr>
          <p:nvPr/>
        </p:nvPicPr>
        <p:blipFill>
          <a:blip r:embed="rId8"/>
          <a:stretch>
            <a:fillRect/>
          </a:stretch>
        </p:blipFill>
        <p:spPr>
          <a:xfrm>
            <a:off x="8897443" y="3420532"/>
            <a:ext cx="1910258" cy="359835"/>
          </a:xfrm>
          <a:prstGeom prst="rect">
            <a:avLst/>
          </a:prstGeom>
          <a:effectLst>
            <a:outerShdw blurRad="266700" dir="1980000"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fill="hold"/>
                                        <p:tgtEl>
                                          <p:spTgt spid="365"/>
                                        </p:tgtEl>
                                        <p:attrNameLst>
                                          <p:attrName>style.visibility</p:attrName>
                                        </p:attrNameLst>
                                      </p:cBhvr>
                                      <p:to>
                                        <p:strVal val="visible"/>
                                      </p:to>
                                    </p:set>
                                    <p:anim calcmode="lin" valueType="num">
                                      <p:cBhvr>
                                        <p:cTn id="7" dur="500" fill="hold"/>
                                        <p:tgtEl>
                                          <p:spTgt spid="365"/>
                                        </p:tgtEl>
                                        <p:attrNameLst>
                                          <p:attrName>ppt_x</p:attrName>
                                        </p:attrNameLst>
                                      </p:cBhvr>
                                      <p:tavLst>
                                        <p:tav tm="0">
                                          <p:val>
                                            <p:strVal val="1+#ppt_w/2"/>
                                          </p:val>
                                        </p:tav>
                                        <p:tav tm="100000">
                                          <p:val>
                                            <p:strVal val="#ppt_x"/>
                                          </p:val>
                                        </p:tav>
                                      </p:tavLst>
                                    </p:anim>
                                    <p:anim calcmode="lin" valueType="num">
                                      <p:cBhvr>
                                        <p:cTn id="8" dur="500" fill="hold"/>
                                        <p:tgtEl>
                                          <p:spTgt spid="3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fill="hold" grpId="0" nodeType="afterEffect">
                                  <p:stCondLst>
                                    <p:cond delay="0"/>
                                  </p:stCondLst>
                                  <p:iterate>
                                    <p:tmAbs val="0"/>
                                  </p:iterate>
                                  <p:childTnLst>
                                    <p:set>
                                      <p:cBhvr>
                                        <p:cTn id="11" fill="hold"/>
                                        <p:tgtEl>
                                          <p:spTgt spid="369">
                                            <p:bg/>
                                          </p:spTgt>
                                        </p:tgtEl>
                                        <p:attrNameLst>
                                          <p:attrName>style.visibility</p:attrName>
                                        </p:attrNameLst>
                                      </p:cBhvr>
                                      <p:to>
                                        <p:strVal val="visible"/>
                                      </p:to>
                                    </p:set>
                                    <p:animEffect transition="in" filter="fade">
                                      <p:cBhvr>
                                        <p:cTn id="12" dur="500"/>
                                        <p:tgtEl>
                                          <p:spTgt spid="369">
                                            <p:bg/>
                                          </p:spTgt>
                                        </p:tgtEl>
                                      </p:cBhvr>
                                    </p:animEffect>
                                  </p:childTnLst>
                                </p:cTn>
                              </p:par>
                              <p:par>
                                <p:cTn id="13" presetID="10" presetClass="entr" presetSubtype="0" fill="hold" grpId="0" nodeType="withEffect">
                                  <p:stCondLst>
                                    <p:cond delay="0"/>
                                  </p:stCondLst>
                                  <p:iterate>
                                    <p:tmAbs val="0"/>
                                  </p:iterate>
                                  <p:childTnLst>
                                    <p:set>
                                      <p:cBhvr>
                                        <p:cTn id="14" fill="hold"/>
                                        <p:tgtEl>
                                          <p:spTgt spid="369">
                                            <p:txEl>
                                              <p:pRg st="0" end="0"/>
                                            </p:txEl>
                                          </p:spTgt>
                                        </p:tgtEl>
                                        <p:attrNameLst>
                                          <p:attrName>style.visibility</p:attrName>
                                        </p:attrNameLst>
                                      </p:cBhvr>
                                      <p:to>
                                        <p:strVal val="visible"/>
                                      </p:to>
                                    </p:set>
                                    <p:animEffect transition="in" filter="fade">
                                      <p:cBhvr>
                                        <p:cTn id="15" dur="500"/>
                                        <p:tgtEl>
                                          <p:spTgt spid="369">
                                            <p:txEl>
                                              <p:pRg st="0" end="0"/>
                                            </p:txEl>
                                          </p:spTgt>
                                        </p:tgtEl>
                                      </p:cBhvr>
                                    </p:animEffect>
                                  </p:childTnLst>
                                </p:cTn>
                              </p:par>
                            </p:childTnLst>
                          </p:cTn>
                        </p:par>
                        <p:par>
                          <p:cTn id="16" fill="hold">
                            <p:stCondLst>
                              <p:cond delay="1000"/>
                            </p:stCondLst>
                            <p:childTnLst>
                              <p:par>
                                <p:cTn id="17" presetID="10" presetClass="entr" fill="hold" grpId="0" nodeType="afterEffect">
                                  <p:stCondLst>
                                    <p:cond delay="0"/>
                                  </p:stCondLst>
                                  <p:iterate>
                                    <p:tmAbs val="0"/>
                                  </p:iterate>
                                  <p:childTnLst>
                                    <p:set>
                                      <p:cBhvr>
                                        <p:cTn id="18" fill="hold"/>
                                        <p:tgtEl>
                                          <p:spTgt spid="369">
                                            <p:txEl>
                                              <p:pRg st="1" end="1"/>
                                            </p:txEl>
                                          </p:spTgt>
                                        </p:tgtEl>
                                        <p:attrNameLst>
                                          <p:attrName>style.visibility</p:attrName>
                                        </p:attrNameLst>
                                      </p:cBhvr>
                                      <p:to>
                                        <p:strVal val="visible"/>
                                      </p:to>
                                    </p:set>
                                    <p:animEffect transition="in" filter="fade">
                                      <p:cBhvr>
                                        <p:cTn id="19" dur="500"/>
                                        <p:tgtEl>
                                          <p:spTgt spid="369">
                                            <p:txEl>
                                              <p:pRg st="1" end="1"/>
                                            </p:txEl>
                                          </p:spTgt>
                                        </p:tgtEl>
                                      </p:cBhvr>
                                    </p:animEffect>
                                  </p:childTnLst>
                                </p:cTn>
                              </p:par>
                            </p:childTnLst>
                          </p:cTn>
                        </p:par>
                        <p:par>
                          <p:cTn id="20" fill="hold">
                            <p:stCondLst>
                              <p:cond delay="1500"/>
                            </p:stCondLst>
                            <p:childTnLst>
                              <p:par>
                                <p:cTn id="21" presetID="1" presetClass="entr" presetSubtype="0" fill="hold" grpId="0" nodeType="afterEffect">
                                  <p:stCondLst>
                                    <p:cond delay="0"/>
                                  </p:stCondLst>
                                  <p:iterate type="lt">
                                    <p:tmAbs val="100"/>
                                  </p:iterate>
                                  <p:childTnLst>
                                    <p:set>
                                      <p:cBhvr>
                                        <p:cTn id="22" fill="hold"/>
                                        <p:tgtEl>
                                          <p:spTgt spid="366">
                                            <p:bg/>
                                          </p:spTgt>
                                        </p:tgtEl>
                                        <p:attrNameLst>
                                          <p:attrName>style.visibility</p:attrName>
                                        </p:attrNameLst>
                                      </p:cBhvr>
                                      <p:to>
                                        <p:strVal val="visible"/>
                                      </p:to>
                                    </p:set>
                                  </p:childTnLst>
                                </p:cTn>
                              </p:par>
                              <p:par>
                                <p:cTn id="23" presetID="1" presetClass="entr" presetSubtype="0" fill="hold" grpId="0" nodeType="withEffect">
                                  <p:stCondLst>
                                    <p:cond delay="0"/>
                                  </p:stCondLst>
                                  <p:iterate type="lt">
                                    <p:tmAbs val="100"/>
                                  </p:iterate>
                                  <p:childTnLst>
                                    <p:set>
                                      <p:cBhvr>
                                        <p:cTn id="24" fill="hold"/>
                                        <p:tgtEl>
                                          <p:spTgt spid="366">
                                            <p:txEl>
                                              <p:pRg st="0" end="0"/>
                                            </p:txEl>
                                          </p:spTgt>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0"/>
                                  </p:stCondLst>
                                  <p:iterate type="lt">
                                    <p:tmAbs val="100"/>
                                  </p:iterate>
                                  <p:childTnLst>
                                    <p:set>
                                      <p:cBhvr>
                                        <p:cTn id="27" fill="hold"/>
                                        <p:tgtEl>
                                          <p:spTgt spid="366">
                                            <p:txEl>
                                              <p:pRg st="1" end="1"/>
                                            </p:txEl>
                                          </p:spTgt>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0"/>
                                  </p:stCondLst>
                                  <p:iterate type="lt">
                                    <p:tmAbs val="100"/>
                                  </p:iterate>
                                  <p:childTnLst>
                                    <p:set>
                                      <p:cBhvr>
                                        <p:cTn id="30" fill="hold"/>
                                        <p:tgtEl>
                                          <p:spTgt spid="366">
                                            <p:txEl>
                                              <p:pRg st="2" end="2"/>
                                            </p:txEl>
                                          </p:spTgt>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iterate type="lt">
                                    <p:tmAbs val="100"/>
                                  </p:iterate>
                                  <p:childTnLst>
                                    <p:set>
                                      <p:cBhvr>
                                        <p:cTn id="33" fill="hold"/>
                                        <p:tgtEl>
                                          <p:spTgt spid="366">
                                            <p:txEl>
                                              <p:pRg st="3" end="3"/>
                                            </p:txEl>
                                          </p:spTgt>
                                        </p:tgtEl>
                                        <p:attrNameLst>
                                          <p:attrName>style.visibility</p:attrName>
                                        </p:attrNameLst>
                                      </p:cBhvr>
                                      <p:to>
                                        <p:strVal val="visible"/>
                                      </p:to>
                                    </p:set>
                                  </p:childTnLst>
                                </p:cTn>
                              </p:par>
                            </p:childTnLst>
                          </p:cTn>
                        </p:par>
                        <p:par>
                          <p:cTn id="34" fill="hold">
                            <p:stCondLst>
                              <p:cond delay="1500"/>
                            </p:stCondLst>
                            <p:childTnLst>
                              <p:par>
                                <p:cTn id="35" presetID="10" presetClass="entr" fill="hold" grpId="0" nodeType="afterEffect">
                                  <p:stCondLst>
                                    <p:cond delay="0"/>
                                  </p:stCondLst>
                                  <p:iterate>
                                    <p:tmAbs val="0"/>
                                  </p:iterate>
                                  <p:childTnLst>
                                    <p:set>
                                      <p:cBhvr>
                                        <p:cTn id="36" fill="hold"/>
                                        <p:tgtEl>
                                          <p:spTgt spid="367"/>
                                        </p:tgtEl>
                                        <p:attrNameLst>
                                          <p:attrName>style.visibility</p:attrName>
                                        </p:attrNameLst>
                                      </p:cBhvr>
                                      <p:to>
                                        <p:strVal val="visible"/>
                                      </p:to>
                                    </p:set>
                                    <p:animEffect transition="in" filter="fade">
                                      <p:cBhvr>
                                        <p:cTn id="37" dur="500"/>
                                        <p:tgtEl>
                                          <p:spTgt spid="3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440"/>
                                        </p:tgtEl>
                                        <p:attrNameLst>
                                          <p:attrName>style.visibility</p:attrName>
                                        </p:attrNameLst>
                                      </p:cBhvr>
                                      <p:to>
                                        <p:strVal val="visible"/>
                                      </p:to>
                                    </p:set>
                                    <p:animEffect transition="in" filter="wipe(left)">
                                      <p:cBhvr>
                                        <p:cTn id="42" dur="750"/>
                                        <p:tgtEl>
                                          <p:spTgt spid="440"/>
                                        </p:tgtEl>
                                      </p:cBhvr>
                                    </p:animEffect>
                                  </p:childTnLst>
                                </p:cTn>
                              </p:par>
                            </p:childTnLst>
                          </p:cTn>
                        </p:par>
                        <p:par>
                          <p:cTn id="43" fill="hold">
                            <p:stCondLst>
                              <p:cond delay="750"/>
                            </p:stCondLst>
                            <p:childTnLst>
                              <p:par>
                                <p:cTn id="44" presetID="22" presetClass="entr" presetSubtype="8" fill="hold" grpId="0" nodeType="afterEffect">
                                  <p:stCondLst>
                                    <p:cond delay="200"/>
                                  </p:stCondLst>
                                  <p:iterate>
                                    <p:tmAbs val="0"/>
                                  </p:iterate>
                                  <p:childTnLst>
                                    <p:set>
                                      <p:cBhvr>
                                        <p:cTn id="45" fill="hold"/>
                                        <p:tgtEl>
                                          <p:spTgt spid="381"/>
                                        </p:tgtEl>
                                        <p:attrNameLst>
                                          <p:attrName>style.visibility</p:attrName>
                                        </p:attrNameLst>
                                      </p:cBhvr>
                                      <p:to>
                                        <p:strVal val="visible"/>
                                      </p:to>
                                    </p:set>
                                    <p:animEffect transition="in" filter="wipe(left)">
                                      <p:cBhvr>
                                        <p:cTn id="46" dur="750"/>
                                        <p:tgtEl>
                                          <p:spTgt spid="381"/>
                                        </p:tgtEl>
                                      </p:cBhvr>
                                    </p:animEffect>
                                  </p:childTnLst>
                                </p:cTn>
                              </p:par>
                            </p:childTnLst>
                          </p:cTn>
                        </p:par>
                        <p:par>
                          <p:cTn id="47" fill="hold">
                            <p:stCondLst>
                              <p:cond delay="1700"/>
                            </p:stCondLst>
                            <p:childTnLst>
                              <p:par>
                                <p:cTn id="48" presetID="22" presetClass="entr" presetSubtype="8" fill="hold" grpId="0" nodeType="afterEffect">
                                  <p:stCondLst>
                                    <p:cond delay="200"/>
                                  </p:stCondLst>
                                  <p:iterate>
                                    <p:tmAbs val="0"/>
                                  </p:iterate>
                                  <p:childTnLst>
                                    <p:set>
                                      <p:cBhvr>
                                        <p:cTn id="49" fill="hold"/>
                                        <p:tgtEl>
                                          <p:spTgt spid="435"/>
                                        </p:tgtEl>
                                        <p:attrNameLst>
                                          <p:attrName>style.visibility</p:attrName>
                                        </p:attrNameLst>
                                      </p:cBhvr>
                                      <p:to>
                                        <p:strVal val="visible"/>
                                      </p:to>
                                    </p:set>
                                    <p:animEffect transition="in" filter="wipe(left)">
                                      <p:cBhvr>
                                        <p:cTn id="50" dur="750"/>
                                        <p:tgtEl>
                                          <p:spTgt spid="435"/>
                                        </p:tgtEl>
                                      </p:cBhvr>
                                    </p:animEffect>
                                  </p:childTnLst>
                                </p:cTn>
                              </p:par>
                            </p:childTnLst>
                          </p:cTn>
                        </p:par>
                        <p:par>
                          <p:cTn id="51" fill="hold">
                            <p:stCondLst>
                              <p:cond delay="2650"/>
                            </p:stCondLst>
                            <p:childTnLst>
                              <p:par>
                                <p:cTn id="52" presetID="22" presetClass="entr" presetSubtype="8" fill="hold" grpId="0" nodeType="afterEffect">
                                  <p:stCondLst>
                                    <p:cond delay="200"/>
                                  </p:stCondLst>
                                  <p:iterate>
                                    <p:tmAbs val="0"/>
                                  </p:iterate>
                                  <p:childTnLst>
                                    <p:set>
                                      <p:cBhvr>
                                        <p:cTn id="53" fill="hold"/>
                                        <p:tgtEl>
                                          <p:spTgt spid="402"/>
                                        </p:tgtEl>
                                        <p:attrNameLst>
                                          <p:attrName>style.visibility</p:attrName>
                                        </p:attrNameLst>
                                      </p:cBhvr>
                                      <p:to>
                                        <p:strVal val="visible"/>
                                      </p:to>
                                    </p:set>
                                    <p:animEffect transition="in" filter="wipe(left)">
                                      <p:cBhvr>
                                        <p:cTn id="54" dur="750"/>
                                        <p:tgtEl>
                                          <p:spTgt spid="402"/>
                                        </p:tgtEl>
                                      </p:cBhvr>
                                    </p:animEffect>
                                  </p:childTnLst>
                                </p:cTn>
                              </p:par>
                            </p:childTnLst>
                          </p:cTn>
                        </p:par>
                        <p:par>
                          <p:cTn id="55" fill="hold">
                            <p:stCondLst>
                              <p:cond delay="3600"/>
                            </p:stCondLst>
                            <p:childTnLst>
                              <p:par>
                                <p:cTn id="56" presetID="22" presetClass="entr" presetSubtype="8" fill="hold" grpId="0" nodeType="afterEffect">
                                  <p:stCondLst>
                                    <p:cond delay="200"/>
                                  </p:stCondLst>
                                  <p:iterate>
                                    <p:tmAbs val="0"/>
                                  </p:iterate>
                                  <p:childTnLst>
                                    <p:set>
                                      <p:cBhvr>
                                        <p:cTn id="57" fill="hold"/>
                                        <p:tgtEl>
                                          <p:spTgt spid="422"/>
                                        </p:tgtEl>
                                        <p:attrNameLst>
                                          <p:attrName>style.visibility</p:attrName>
                                        </p:attrNameLst>
                                      </p:cBhvr>
                                      <p:to>
                                        <p:strVal val="visible"/>
                                      </p:to>
                                    </p:set>
                                    <p:animEffect transition="in" filter="wipe(left)">
                                      <p:cBhvr>
                                        <p:cTn id="58" dur="750"/>
                                        <p:tgtEl>
                                          <p:spTgt spid="422"/>
                                        </p:tgtEl>
                                      </p:cBhvr>
                                    </p:animEffect>
                                  </p:childTnLst>
                                </p:cTn>
                              </p:par>
                            </p:childTnLst>
                          </p:cTn>
                        </p:par>
                        <p:par>
                          <p:cTn id="59" fill="hold">
                            <p:stCondLst>
                              <p:cond delay="4550"/>
                            </p:stCondLst>
                            <p:childTnLst>
                              <p:par>
                                <p:cTn id="60" presetID="22" presetClass="entr" presetSubtype="8" fill="hold" grpId="0" nodeType="afterEffect">
                                  <p:stCondLst>
                                    <p:cond delay="200"/>
                                  </p:stCondLst>
                                  <p:iterate>
                                    <p:tmAbs val="0"/>
                                  </p:iterate>
                                  <p:childTnLst>
                                    <p:set>
                                      <p:cBhvr>
                                        <p:cTn id="61" fill="hold"/>
                                        <p:tgtEl>
                                          <p:spTgt spid="392"/>
                                        </p:tgtEl>
                                        <p:attrNameLst>
                                          <p:attrName>style.visibility</p:attrName>
                                        </p:attrNameLst>
                                      </p:cBhvr>
                                      <p:to>
                                        <p:strVal val="visible"/>
                                      </p:to>
                                    </p:set>
                                    <p:animEffect transition="in" filter="wipe(left)">
                                      <p:cBhvr>
                                        <p:cTn id="62" dur="750"/>
                                        <p:tgtEl>
                                          <p:spTgt spid="392"/>
                                        </p:tgtEl>
                                      </p:cBhvr>
                                    </p:animEffect>
                                  </p:childTnLst>
                                </p:cTn>
                              </p:par>
                            </p:childTnLst>
                          </p:cTn>
                        </p:par>
                        <p:par>
                          <p:cTn id="63" fill="hold">
                            <p:stCondLst>
                              <p:cond delay="5500"/>
                            </p:stCondLst>
                            <p:childTnLst>
                              <p:par>
                                <p:cTn id="64" presetID="22" presetClass="entr" presetSubtype="8" fill="hold" grpId="0" nodeType="afterEffect">
                                  <p:stCondLst>
                                    <p:cond delay="200"/>
                                  </p:stCondLst>
                                  <p:iterate>
                                    <p:tmAbs val="0"/>
                                  </p:iterate>
                                  <p:childTnLst>
                                    <p:set>
                                      <p:cBhvr>
                                        <p:cTn id="65" fill="hold"/>
                                        <p:tgtEl>
                                          <p:spTgt spid="412"/>
                                        </p:tgtEl>
                                        <p:attrNameLst>
                                          <p:attrName>style.visibility</p:attrName>
                                        </p:attrNameLst>
                                      </p:cBhvr>
                                      <p:to>
                                        <p:strVal val="visible"/>
                                      </p:to>
                                    </p:set>
                                    <p:animEffect transition="in" filter="wipe(left)">
                                      <p:cBhvr>
                                        <p:cTn id="66" dur="750"/>
                                        <p:tgtEl>
                                          <p:spTgt spid="412"/>
                                        </p:tgtEl>
                                      </p:cBhvr>
                                    </p:animEffect>
                                  </p:childTnLst>
                                </p:cTn>
                              </p:par>
                            </p:childTnLst>
                          </p:cTn>
                        </p:par>
                        <p:par>
                          <p:cTn id="67" fill="hold">
                            <p:stCondLst>
                              <p:cond delay="6450"/>
                            </p:stCondLst>
                            <p:childTnLst>
                              <p:par>
                                <p:cTn id="68" presetID="22" presetClass="entr" presetSubtype="8" fill="hold" grpId="0" nodeType="afterEffect">
                                  <p:stCondLst>
                                    <p:cond delay="0"/>
                                  </p:stCondLst>
                                  <p:iterate>
                                    <p:tmAbs val="0"/>
                                  </p:iterate>
                                  <p:childTnLst>
                                    <p:set>
                                      <p:cBhvr>
                                        <p:cTn id="69" fill="hold"/>
                                        <p:tgtEl>
                                          <p:spTgt spid="370"/>
                                        </p:tgtEl>
                                        <p:attrNameLst>
                                          <p:attrName>style.visibility</p:attrName>
                                        </p:attrNameLst>
                                      </p:cBhvr>
                                      <p:to>
                                        <p:strVal val="visible"/>
                                      </p:to>
                                    </p:set>
                                    <p:animEffect transition="in" filter="wipe(left)">
                                      <p:cBhvr>
                                        <p:cTn id="70" dur="750"/>
                                        <p:tgtEl>
                                          <p:spTgt spid="370"/>
                                        </p:tgtEl>
                                      </p:cBhvr>
                                    </p:animEffect>
                                  </p:childTnLst>
                                </p:cTn>
                              </p:par>
                            </p:childTnLst>
                          </p:cTn>
                        </p:par>
                        <p:par>
                          <p:cTn id="71" fill="hold">
                            <p:stCondLst>
                              <p:cond delay="7200"/>
                            </p:stCondLst>
                            <p:childTnLst>
                              <p:par>
                                <p:cTn id="72" presetID="22" presetClass="entr" presetSubtype="8" fill="hold" grpId="0" nodeType="afterEffect">
                                  <p:stCondLst>
                                    <p:cond delay="0"/>
                                  </p:stCondLst>
                                  <p:iterate>
                                    <p:tmAbs val="0"/>
                                  </p:iterate>
                                  <p:childTnLst>
                                    <p:set>
                                      <p:cBhvr>
                                        <p:cTn id="73" fill="hold"/>
                                        <p:tgtEl>
                                          <p:spTgt spid="371"/>
                                        </p:tgtEl>
                                        <p:attrNameLst>
                                          <p:attrName>style.visibility</p:attrName>
                                        </p:attrNameLst>
                                      </p:cBhvr>
                                      <p:to>
                                        <p:strVal val="visible"/>
                                      </p:to>
                                    </p:set>
                                    <p:animEffect transition="in" filter="wipe(left)">
                                      <p:cBhvr>
                                        <p:cTn id="74" dur="750"/>
                                        <p:tgtEl>
                                          <p:spTgt spid="37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fill="hold" grpId="0" nodeType="clickEffect">
                                  <p:stCondLst>
                                    <p:cond delay="0"/>
                                  </p:stCondLst>
                                  <p:iterate>
                                    <p:tmAbs val="0"/>
                                  </p:iterate>
                                  <p:childTnLst>
                                    <p:set>
                                      <p:cBhvr>
                                        <p:cTn id="78" fill="hold"/>
                                        <p:tgtEl>
                                          <p:spTgt spid="445"/>
                                        </p:tgtEl>
                                        <p:attrNameLst>
                                          <p:attrName>style.visibility</p:attrName>
                                        </p:attrNameLst>
                                      </p:cBhvr>
                                      <p:to>
                                        <p:strVal val="visible"/>
                                      </p:to>
                                    </p:set>
                                    <p:animEffect transition="in" filter="fade">
                                      <p:cBhvr>
                                        <p:cTn id="79" dur="500"/>
                                        <p:tgtEl>
                                          <p:spTgt spid="445"/>
                                        </p:tgtEl>
                                      </p:cBhvr>
                                    </p:animEffect>
                                  </p:childTnLst>
                                </p:cTn>
                              </p:par>
                            </p:childTnLst>
                          </p:cTn>
                        </p:par>
                        <p:par>
                          <p:cTn id="80" fill="hold">
                            <p:stCondLst>
                              <p:cond delay="500"/>
                            </p:stCondLst>
                            <p:childTnLst>
                              <p:par>
                                <p:cTn id="81" presetID="1" presetClass="entr" presetSubtype="0" fill="hold" grpId="0" nodeType="afterEffect">
                                  <p:stCondLst>
                                    <p:cond delay="0"/>
                                  </p:stCondLst>
                                  <p:iterate type="lt">
                                    <p:tmAbs val="100"/>
                                  </p:iterate>
                                  <p:childTnLst>
                                    <p:set>
                                      <p:cBhvr>
                                        <p:cTn id="82" fill="hold"/>
                                        <p:tgtEl>
                                          <p:spTgt spid="366">
                                            <p:txEl>
                                              <p:pRg st="4" end="4"/>
                                            </p:txEl>
                                          </p:spTgt>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iterate type="lt">
                                    <p:tmAbs val="100"/>
                                  </p:iterate>
                                  <p:childTnLst>
                                    <p:set>
                                      <p:cBhvr>
                                        <p:cTn id="85" fill="hold"/>
                                        <p:tgtEl>
                                          <p:spTgt spid="366">
                                            <p:txEl>
                                              <p:pRg st="5" end="5"/>
                                            </p:txEl>
                                          </p:spTgt>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iterate type="lt">
                                    <p:tmAbs val="100"/>
                                  </p:iterate>
                                  <p:childTnLst>
                                    <p:set>
                                      <p:cBhvr>
                                        <p:cTn id="88" fill="hold"/>
                                        <p:tgtEl>
                                          <p:spTgt spid="366">
                                            <p:txEl>
                                              <p:pRg st="6" end="6"/>
                                            </p:txEl>
                                          </p:spTgt>
                                        </p:tgtEl>
                                        <p:attrNameLst>
                                          <p:attrName>style.visibility</p:attrName>
                                        </p:attrNameLst>
                                      </p:cBhvr>
                                      <p:to>
                                        <p:strVal val="visible"/>
                                      </p:to>
                                    </p:set>
                                  </p:childTnLst>
                                </p:cTn>
                              </p:par>
                            </p:childTnLst>
                          </p:cTn>
                        </p:par>
                        <p:par>
                          <p:cTn id="89" fill="hold">
                            <p:stCondLst>
                              <p:cond delay="500"/>
                            </p:stCondLst>
                            <p:childTnLst>
                              <p:par>
                                <p:cTn id="90" presetID="10" presetClass="entr" fill="hold" grpId="0" nodeType="afterEffect">
                                  <p:stCondLst>
                                    <p:cond delay="0"/>
                                  </p:stCondLst>
                                  <p:iterate>
                                    <p:tmAbs val="0"/>
                                  </p:iterate>
                                  <p:childTnLst>
                                    <p:set>
                                      <p:cBhvr>
                                        <p:cTn id="91" fill="hold"/>
                                        <p:tgtEl>
                                          <p:spTgt spid="423"/>
                                        </p:tgtEl>
                                        <p:attrNameLst>
                                          <p:attrName>style.visibility</p:attrName>
                                        </p:attrNameLst>
                                      </p:cBhvr>
                                      <p:to>
                                        <p:strVal val="visible"/>
                                      </p:to>
                                    </p:set>
                                    <p:animEffect transition="in" filter="fade">
                                      <p:cBhvr>
                                        <p:cTn id="92" dur="500"/>
                                        <p:tgtEl>
                                          <p:spTgt spid="423"/>
                                        </p:tgtEl>
                                      </p:cBhvr>
                                    </p:animEffect>
                                  </p:childTnLst>
                                </p:cTn>
                              </p:par>
                            </p:childTnLst>
                          </p:cTn>
                        </p:par>
                        <p:par>
                          <p:cTn id="93" fill="hold">
                            <p:stCondLst>
                              <p:cond delay="1000"/>
                            </p:stCondLst>
                            <p:childTnLst>
                              <p:par>
                                <p:cTn id="94" presetID="10" presetClass="entr" fill="hold" grpId="0" nodeType="afterEffect">
                                  <p:stCondLst>
                                    <p:cond delay="0"/>
                                  </p:stCondLst>
                                  <p:iterate>
                                    <p:tmAbs val="0"/>
                                  </p:iterate>
                                  <p:childTnLst>
                                    <p:set>
                                      <p:cBhvr>
                                        <p:cTn id="95" fill="hold"/>
                                        <p:tgtEl>
                                          <p:spTgt spid="424"/>
                                        </p:tgtEl>
                                        <p:attrNameLst>
                                          <p:attrName>style.visibility</p:attrName>
                                        </p:attrNameLst>
                                      </p:cBhvr>
                                      <p:to>
                                        <p:strVal val="visible"/>
                                      </p:to>
                                    </p:set>
                                    <p:animEffect transition="in" filter="fade">
                                      <p:cBhvr>
                                        <p:cTn id="96" dur="250"/>
                                        <p:tgtEl>
                                          <p:spTgt spid="42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iterate type="lt">
                                    <p:tmAbs val="100"/>
                                  </p:iterate>
                                  <p:childTnLst>
                                    <p:set>
                                      <p:cBhvr>
                                        <p:cTn id="100" fill="hold"/>
                                        <p:tgtEl>
                                          <p:spTgt spid="366">
                                            <p:txEl>
                                              <p:pRg st="7" end="7"/>
                                            </p:txEl>
                                          </p:spTgt>
                                        </p:tgtEl>
                                        <p:attrNameLst>
                                          <p:attrName>style.visibility</p:attrName>
                                        </p:attrNameLst>
                                      </p:cBhvr>
                                      <p:to>
                                        <p:strVal val="visible"/>
                                      </p:to>
                                    </p:set>
                                  </p:childTnLst>
                                </p:cTn>
                              </p:par>
                            </p:childTnLst>
                          </p:cTn>
                        </p:par>
                        <p:par>
                          <p:cTn id="101" fill="hold">
                            <p:stCondLst>
                              <p:cond delay="0"/>
                            </p:stCondLst>
                            <p:childTnLst>
                              <p:par>
                                <p:cTn id="102" presetID="22" presetClass="entr" presetSubtype="8" fill="hold" grpId="0" nodeType="afterEffect">
                                  <p:stCondLst>
                                    <p:cond delay="0"/>
                                  </p:stCondLst>
                                  <p:iterate>
                                    <p:tmAbs val="0"/>
                                  </p:iterate>
                                  <p:childTnLst>
                                    <p:set>
                                      <p:cBhvr>
                                        <p:cTn id="103" fill="hold"/>
                                        <p:tgtEl>
                                          <p:spTgt spid="449"/>
                                        </p:tgtEl>
                                        <p:attrNameLst>
                                          <p:attrName>style.visibility</p:attrName>
                                        </p:attrNameLst>
                                      </p:cBhvr>
                                      <p:to>
                                        <p:strVal val="visible"/>
                                      </p:to>
                                    </p:set>
                                    <p:animEffect transition="in" filter="wipe(left)">
                                      <p:cBhvr>
                                        <p:cTn id="104" dur="500"/>
                                        <p:tgtEl>
                                          <p:spTgt spid="449"/>
                                        </p:tgtEl>
                                      </p:cBhvr>
                                    </p:animEffect>
                                  </p:childTnLst>
                                </p:cTn>
                              </p:par>
                            </p:childTnLst>
                          </p:cTn>
                        </p:par>
                        <p:par>
                          <p:cTn id="105" fill="hold">
                            <p:stCondLst>
                              <p:cond delay="500"/>
                            </p:stCondLst>
                            <p:childTnLst>
                              <p:par>
                                <p:cTn id="106" presetID="10" presetClass="entr" fill="hold" grpId="0" nodeType="afterEffect">
                                  <p:stCondLst>
                                    <p:cond delay="0"/>
                                  </p:stCondLst>
                                  <p:iterate>
                                    <p:tmAbs val="0"/>
                                  </p:iterate>
                                  <p:childTnLst>
                                    <p:set>
                                      <p:cBhvr>
                                        <p:cTn id="107" fill="hold"/>
                                        <p:tgtEl>
                                          <p:spTgt spid="462"/>
                                        </p:tgtEl>
                                        <p:attrNameLst>
                                          <p:attrName>style.visibility</p:attrName>
                                        </p:attrNameLst>
                                      </p:cBhvr>
                                      <p:to>
                                        <p:strVal val="visible"/>
                                      </p:to>
                                    </p:set>
                                    <p:animEffect transition="in" filter="fade">
                                      <p:cBhvr>
                                        <p:cTn id="108" dur="500"/>
                                        <p:tgtEl>
                                          <p:spTgt spid="462"/>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iterate type="lt">
                                    <p:tmAbs val="100"/>
                                  </p:iterate>
                                  <p:childTnLst>
                                    <p:set>
                                      <p:cBhvr>
                                        <p:cTn id="112" fill="hold"/>
                                        <p:tgtEl>
                                          <p:spTgt spid="366">
                                            <p:txEl>
                                              <p:pRg st="8" end="8"/>
                                            </p:txEl>
                                          </p:spTgt>
                                        </p:tgtEl>
                                        <p:attrNameLst>
                                          <p:attrName>style.visibility</p:attrName>
                                        </p:attrNameLst>
                                      </p:cBhvr>
                                      <p:to>
                                        <p:strVal val="visible"/>
                                      </p:to>
                                    </p:set>
                                  </p:childTnLst>
                                </p:cTn>
                              </p:par>
                            </p:childTnLst>
                          </p:cTn>
                        </p:par>
                        <p:par>
                          <p:cTn id="113" fill="hold">
                            <p:stCondLst>
                              <p:cond delay="0"/>
                            </p:stCondLst>
                            <p:childTnLst>
                              <p:par>
                                <p:cTn id="114" presetID="-1" presetClass="path" presetSubtype="0" accel="50000" decel="50000" fill="hold" nodeType="afterEffect">
                                  <p:stCondLst>
                                    <p:cond delay="0"/>
                                  </p:stCondLst>
                                  <p:childTnLst>
                                    <p:animMotion origin="layout" path="M 0.000000 0.000000 L 0.126982 0.000817" pathEditMode="relative">
                                      <p:cBhvr>
                                        <p:cTn id="115" dur="500" fill="hold"/>
                                        <p:tgtEl>
                                          <p:spTgt spid="445"/>
                                        </p:tgtEl>
                                        <p:attrNameLst>
                                          <p:attrName>ppt_x</p:attrName>
                                          <p:attrName>ppt_y</p:attrName>
                                        </p:attrNameLst>
                                      </p:cBhvr>
                                    </p:animMotion>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iterate type="lt">
                                    <p:tmAbs val="100"/>
                                  </p:iterate>
                                  <p:childTnLst>
                                    <p:set>
                                      <p:cBhvr>
                                        <p:cTn id="119" fill="hold"/>
                                        <p:tgtEl>
                                          <p:spTgt spid="366">
                                            <p:txEl>
                                              <p:pRg st="9" end="9"/>
                                            </p:txEl>
                                          </p:spTgt>
                                        </p:tgtEl>
                                        <p:attrNameLst>
                                          <p:attrName>style.visibility</p:attrName>
                                        </p:attrNameLst>
                                      </p:cBhvr>
                                      <p:to>
                                        <p:strVal val="visible"/>
                                      </p:to>
                                    </p:set>
                                  </p:childTnLst>
                                </p:cTn>
                              </p:par>
                            </p:childTnLst>
                          </p:cTn>
                        </p:par>
                        <p:par>
                          <p:cTn id="120" fill="hold">
                            <p:stCondLst>
                              <p:cond delay="0"/>
                            </p:stCondLst>
                            <p:childTnLst>
                              <p:par>
                                <p:cTn id="121" presetID="10" presetClass="entr" fill="hold" grpId="0" nodeType="afterEffect">
                                  <p:stCondLst>
                                    <p:cond delay="0"/>
                                  </p:stCondLst>
                                  <p:iterate>
                                    <p:tmAbs val="0"/>
                                  </p:iterate>
                                  <p:childTnLst>
                                    <p:set>
                                      <p:cBhvr>
                                        <p:cTn id="122" fill="hold"/>
                                        <p:tgtEl>
                                          <p:spTgt spid="471"/>
                                        </p:tgtEl>
                                        <p:attrNameLst>
                                          <p:attrName>style.visibility</p:attrName>
                                        </p:attrNameLst>
                                      </p:cBhvr>
                                      <p:to>
                                        <p:strVal val="visible"/>
                                      </p:to>
                                    </p:set>
                                    <p:animEffect transition="in" filter="fade">
                                      <p:cBhvr>
                                        <p:cTn id="123" dur="250"/>
                                        <p:tgtEl>
                                          <p:spTgt spid="471"/>
                                        </p:tgtEl>
                                      </p:cBhvr>
                                    </p:animEffect>
                                  </p:childTnLst>
                                </p:cTn>
                              </p:par>
                            </p:childTnLst>
                          </p:cTn>
                        </p:par>
                        <p:par>
                          <p:cTn id="124" fill="hold">
                            <p:stCondLst>
                              <p:cond delay="250"/>
                            </p:stCondLst>
                            <p:childTnLst>
                              <p:par>
                                <p:cTn id="125" presetID="10" presetClass="exit" fill="hold" grpId="1" nodeType="afterEffect">
                                  <p:stCondLst>
                                    <p:cond delay="0"/>
                                  </p:stCondLst>
                                  <p:iterate>
                                    <p:tmAbs val="0"/>
                                  </p:iterate>
                                  <p:childTnLst>
                                    <p:animEffect transition="out" filter="fade">
                                      <p:cBhvr>
                                        <p:cTn id="126" dur="250" fill="hold"/>
                                        <p:tgtEl>
                                          <p:spTgt spid="424"/>
                                        </p:tgtEl>
                                      </p:cBhvr>
                                    </p:animEffect>
                                    <p:set>
                                      <p:cBhvr>
                                        <p:cTn id="127" fill="hold">
                                          <p:stCondLst>
                                            <p:cond delay="249"/>
                                          </p:stCondLst>
                                        </p:cTn>
                                        <p:tgtEl>
                                          <p:spTgt spid="424"/>
                                        </p:tgtEl>
                                        <p:attrNameLst>
                                          <p:attrName>style.visibility</p:attrName>
                                        </p:attrNameLst>
                                      </p:cBhvr>
                                      <p:to>
                                        <p:strVal val="hidden"/>
                                      </p:to>
                                    </p:set>
                                  </p:childTnLst>
                                </p:cTn>
                              </p:par>
                            </p:childTnLst>
                          </p:cTn>
                        </p:par>
                        <p:par>
                          <p:cTn id="128" fill="hold">
                            <p:stCondLst>
                              <p:cond delay="500"/>
                            </p:stCondLst>
                            <p:childTnLst>
                              <p:par>
                                <p:cTn id="129" presetID="1" presetClass="entr" presetSubtype="0" fill="hold" grpId="0" nodeType="afterEffect">
                                  <p:stCondLst>
                                    <p:cond delay="0"/>
                                  </p:stCondLst>
                                  <p:iterate type="lt">
                                    <p:tmAbs val="100"/>
                                  </p:iterate>
                                  <p:childTnLst>
                                    <p:set>
                                      <p:cBhvr>
                                        <p:cTn id="130" fill="hold"/>
                                        <p:tgtEl>
                                          <p:spTgt spid="366">
                                            <p:txEl>
                                              <p:pRg st="10" end="10"/>
                                            </p:txEl>
                                          </p:spTgt>
                                        </p:tgtEl>
                                        <p:attrNameLst>
                                          <p:attrName>style.visibility</p:attrName>
                                        </p:attrNameLst>
                                      </p:cBhvr>
                                      <p:to>
                                        <p:strVal val="visible"/>
                                      </p:to>
                                    </p:set>
                                  </p:childTnLst>
                                </p:cTn>
                              </p:par>
                            </p:childTnLst>
                          </p:cTn>
                        </p:par>
                        <p:par>
                          <p:cTn id="131" fill="hold">
                            <p:stCondLst>
                              <p:cond delay="500"/>
                            </p:stCondLst>
                            <p:childTnLst>
                              <p:par>
                                <p:cTn id="132" presetID="1" presetClass="entr" presetSubtype="0" fill="hold" grpId="0" nodeType="afterEffect">
                                  <p:stCondLst>
                                    <p:cond delay="0"/>
                                  </p:stCondLst>
                                  <p:iterate type="lt">
                                    <p:tmAbs val="100"/>
                                  </p:iterate>
                                  <p:childTnLst>
                                    <p:set>
                                      <p:cBhvr>
                                        <p:cTn id="133" fill="hold"/>
                                        <p:tgtEl>
                                          <p:spTgt spid="366">
                                            <p:txEl>
                                              <p:pRg st="11" end="11"/>
                                            </p:txEl>
                                          </p:spTgt>
                                        </p:tgtEl>
                                        <p:attrNameLst>
                                          <p:attrName>style.visibility</p:attrName>
                                        </p:attrNameLst>
                                      </p:cBhvr>
                                      <p:to>
                                        <p:strVal val="visible"/>
                                      </p:to>
                                    </p:set>
                                  </p:childTnLst>
                                </p:cTn>
                              </p:par>
                            </p:childTnLst>
                          </p:cTn>
                        </p:par>
                        <p:par>
                          <p:cTn id="134" fill="hold">
                            <p:stCondLst>
                              <p:cond delay="500"/>
                            </p:stCondLst>
                            <p:childTnLst>
                              <p:par>
                                <p:cTn id="135" presetID="1" presetClass="entr" presetSubtype="0" fill="hold" grpId="0" nodeType="afterEffect">
                                  <p:stCondLst>
                                    <p:cond delay="0"/>
                                  </p:stCondLst>
                                  <p:iterate type="lt">
                                    <p:tmAbs val="100"/>
                                  </p:iterate>
                                  <p:childTnLst>
                                    <p:set>
                                      <p:cBhvr>
                                        <p:cTn id="136" fill="hold"/>
                                        <p:tgtEl>
                                          <p:spTgt spid="366">
                                            <p:txEl>
                                              <p:pRg st="12" end="12"/>
                                            </p:txEl>
                                          </p:spTgt>
                                        </p:tgtEl>
                                        <p:attrNameLst>
                                          <p:attrName>style.visibility</p:attrName>
                                        </p:attrNameLst>
                                      </p:cBhvr>
                                      <p:to>
                                        <p:strVal val="visible"/>
                                      </p:to>
                                    </p:set>
                                  </p:childTnLst>
                                </p:cTn>
                              </p:par>
                            </p:childTnLst>
                          </p:cTn>
                        </p:par>
                        <p:par>
                          <p:cTn id="137" fill="hold">
                            <p:stCondLst>
                              <p:cond delay="500"/>
                            </p:stCondLst>
                            <p:childTnLst>
                              <p:par>
                                <p:cTn id="138" presetID="1" presetClass="entr" presetSubtype="0" fill="hold" grpId="0" nodeType="afterEffect">
                                  <p:stCondLst>
                                    <p:cond delay="0"/>
                                  </p:stCondLst>
                                  <p:iterate type="lt">
                                    <p:tmAbs val="100"/>
                                  </p:iterate>
                                  <p:childTnLst>
                                    <p:set>
                                      <p:cBhvr>
                                        <p:cTn id="139" fill="hold"/>
                                        <p:tgtEl>
                                          <p:spTgt spid="366">
                                            <p:txEl>
                                              <p:charRg st="374" end="374"/>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iterate>
                                    <p:tmAbs val="0"/>
                                  </p:iterate>
                                  <p:childTnLst>
                                    <p:set>
                                      <p:cBhvr>
                                        <p:cTn id="143" fill="hold"/>
                                        <p:tgtEl>
                                          <p:spTgt spid="452"/>
                                        </p:tgtEl>
                                        <p:attrNameLst>
                                          <p:attrName>style.visibility</p:attrName>
                                        </p:attrNameLst>
                                      </p:cBhvr>
                                      <p:to>
                                        <p:strVal val="visible"/>
                                      </p:to>
                                    </p:set>
                                    <p:animEffect transition="in" filter="wipe(left)">
                                      <p:cBhvr>
                                        <p:cTn id="144" dur="500"/>
                                        <p:tgtEl>
                                          <p:spTgt spid="452"/>
                                        </p:tgtEl>
                                      </p:cBhvr>
                                    </p:animEffect>
                                  </p:childTnLst>
                                </p:cTn>
                              </p:par>
                            </p:childTnLst>
                          </p:cTn>
                        </p:par>
                        <p:par>
                          <p:cTn id="145" fill="hold">
                            <p:stCondLst>
                              <p:cond delay="500"/>
                            </p:stCondLst>
                            <p:childTnLst>
                              <p:par>
                                <p:cTn id="146" presetID="10" presetClass="entr" fill="hold" grpId="0" nodeType="afterEffect">
                                  <p:stCondLst>
                                    <p:cond delay="0"/>
                                  </p:stCondLst>
                                  <p:iterate>
                                    <p:tmAbs val="0"/>
                                  </p:iterate>
                                  <p:childTnLst>
                                    <p:set>
                                      <p:cBhvr>
                                        <p:cTn id="147" fill="hold"/>
                                        <p:tgtEl>
                                          <p:spTgt spid="463"/>
                                        </p:tgtEl>
                                        <p:attrNameLst>
                                          <p:attrName>style.visibility</p:attrName>
                                        </p:attrNameLst>
                                      </p:cBhvr>
                                      <p:to>
                                        <p:strVal val="visible"/>
                                      </p:to>
                                    </p:set>
                                    <p:animEffect transition="in" filter="fade">
                                      <p:cBhvr>
                                        <p:cTn id="148" dur="500"/>
                                        <p:tgtEl>
                                          <p:spTgt spid="463"/>
                                        </p:tgtEl>
                                      </p:cBhvr>
                                    </p:animEffect>
                                  </p:childTnLst>
                                </p:cTn>
                              </p:par>
                            </p:childTnLst>
                          </p:cTn>
                        </p:par>
                        <p:par>
                          <p:cTn id="149" fill="hold">
                            <p:stCondLst>
                              <p:cond delay="0"/>
                            </p:stCondLst>
                            <p:childTnLst>
                              <p:par>
                                <p:cTn id="150" presetID="-1" presetClass="path" presetSubtype="0" accel="50000" decel="50000" fill="hold" nodeType="afterEffect">
                                  <p:stCondLst>
                                    <p:cond delay="0"/>
                                  </p:stCondLst>
                                  <p:childTnLst>
                                    <p:animMotion origin="layout" path="M 0.126982 0.000817 L 0.255644 0.000817" pathEditMode="relative">
                                      <p:cBhvr>
                                        <p:cTn id="151" dur="500" fill="hold"/>
                                        <p:tgtEl>
                                          <p:spTgt spid="445"/>
                                        </p:tgtEl>
                                        <p:attrNameLst>
                                          <p:attrName>ppt_x</p:attrName>
                                          <p:attrName>ppt_y</p:attrName>
                                        </p:attrNameLst>
                                      </p:cBhvr>
                                    </p:animMotion>
                                  </p:childTnLst>
                                </p:cTn>
                              </p:par>
                            </p:childTnLst>
                          </p:cTn>
                        </p:par>
                        <p:par>
                          <p:cTn id="152" fill="hold">
                            <p:stCondLst>
                              <p:cond delay="500"/>
                            </p:stCondLst>
                            <p:childTnLst>
                              <p:par>
                                <p:cTn id="153" presetID="10" presetClass="entr" fill="hold" grpId="0" nodeType="afterEffect">
                                  <p:stCondLst>
                                    <p:cond delay="0"/>
                                  </p:stCondLst>
                                  <p:iterate>
                                    <p:tmAbs val="0"/>
                                  </p:iterate>
                                  <p:childTnLst>
                                    <p:set>
                                      <p:cBhvr>
                                        <p:cTn id="154" fill="hold"/>
                                        <p:tgtEl>
                                          <p:spTgt spid="472"/>
                                        </p:tgtEl>
                                        <p:attrNameLst>
                                          <p:attrName>style.visibility</p:attrName>
                                        </p:attrNameLst>
                                      </p:cBhvr>
                                      <p:to>
                                        <p:strVal val="visible"/>
                                      </p:to>
                                    </p:set>
                                    <p:animEffect transition="in" filter="fade">
                                      <p:cBhvr>
                                        <p:cTn id="155" dur="250"/>
                                        <p:tgtEl>
                                          <p:spTgt spid="472"/>
                                        </p:tgtEl>
                                      </p:cBhvr>
                                    </p:animEffect>
                                  </p:childTnLst>
                                </p:cTn>
                              </p:par>
                            </p:childTnLst>
                          </p:cTn>
                        </p:par>
                        <p:par>
                          <p:cTn id="156" fill="hold">
                            <p:stCondLst>
                              <p:cond delay="750"/>
                            </p:stCondLst>
                            <p:childTnLst>
                              <p:par>
                                <p:cTn id="157" presetID="10" presetClass="exit" fill="hold" grpId="1" nodeType="afterEffect">
                                  <p:stCondLst>
                                    <p:cond delay="0"/>
                                  </p:stCondLst>
                                  <p:iterate>
                                    <p:tmAbs val="0"/>
                                  </p:iterate>
                                  <p:childTnLst>
                                    <p:animEffect transition="out" filter="fade">
                                      <p:cBhvr>
                                        <p:cTn id="158" dur="250" fill="hold"/>
                                        <p:tgtEl>
                                          <p:spTgt spid="471"/>
                                        </p:tgtEl>
                                      </p:cBhvr>
                                    </p:animEffect>
                                    <p:set>
                                      <p:cBhvr>
                                        <p:cTn id="159" fill="hold">
                                          <p:stCondLst>
                                            <p:cond delay="249"/>
                                          </p:stCondLst>
                                        </p:cTn>
                                        <p:tgtEl>
                                          <p:spTgt spid="471"/>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iterate>
                                    <p:tmAbs val="0"/>
                                  </p:iterate>
                                  <p:childTnLst>
                                    <p:set>
                                      <p:cBhvr>
                                        <p:cTn id="163" fill="hold"/>
                                        <p:tgtEl>
                                          <p:spTgt spid="466"/>
                                        </p:tgtEl>
                                        <p:attrNameLst>
                                          <p:attrName>style.visibility</p:attrName>
                                        </p:attrNameLst>
                                      </p:cBhvr>
                                      <p:to>
                                        <p:strVal val="visible"/>
                                      </p:to>
                                    </p:set>
                                    <p:animEffect transition="in" filter="wipe(left)">
                                      <p:cBhvr>
                                        <p:cTn id="164" dur="500"/>
                                        <p:tgtEl>
                                          <p:spTgt spid="466"/>
                                        </p:tgtEl>
                                      </p:cBhvr>
                                    </p:animEffect>
                                  </p:childTnLst>
                                </p:cTn>
                              </p:par>
                            </p:childTnLst>
                          </p:cTn>
                        </p:par>
                        <p:par>
                          <p:cTn id="165" fill="hold">
                            <p:stCondLst>
                              <p:cond delay="500"/>
                            </p:stCondLst>
                            <p:childTnLst>
                              <p:par>
                                <p:cTn id="166" presetID="10" presetClass="entr" fill="hold" grpId="0" nodeType="afterEffect">
                                  <p:stCondLst>
                                    <p:cond delay="0"/>
                                  </p:stCondLst>
                                  <p:iterate>
                                    <p:tmAbs val="0"/>
                                  </p:iterate>
                                  <p:childTnLst>
                                    <p:set>
                                      <p:cBhvr>
                                        <p:cTn id="167" fill="hold"/>
                                        <p:tgtEl>
                                          <p:spTgt spid="467"/>
                                        </p:tgtEl>
                                        <p:attrNameLst>
                                          <p:attrName>style.visibility</p:attrName>
                                        </p:attrNameLst>
                                      </p:cBhvr>
                                      <p:to>
                                        <p:strVal val="visible"/>
                                      </p:to>
                                    </p:set>
                                    <p:animEffect transition="in" filter="fade">
                                      <p:cBhvr>
                                        <p:cTn id="168" dur="500"/>
                                        <p:tgtEl>
                                          <p:spTgt spid="467"/>
                                        </p:tgtEl>
                                      </p:cBhvr>
                                    </p:animEffect>
                                  </p:childTnLst>
                                </p:cTn>
                              </p:par>
                            </p:childTnLst>
                          </p:cTn>
                        </p:par>
                        <p:par>
                          <p:cTn id="169" fill="hold">
                            <p:stCondLst>
                              <p:cond delay="0"/>
                            </p:stCondLst>
                            <p:childTnLst>
                              <p:par>
                                <p:cTn id="170" presetID="-1" presetClass="path" presetSubtype="0" accel="50000" decel="50000" fill="hold" nodeType="afterEffect">
                                  <p:stCondLst>
                                    <p:cond delay="0"/>
                                  </p:stCondLst>
                                  <p:childTnLst>
                                    <p:animMotion origin="layout" path="M 0.255644 0.000817 L 0.387000 0.000817" pathEditMode="relative">
                                      <p:cBhvr>
                                        <p:cTn id="171" dur="500" fill="hold"/>
                                        <p:tgtEl>
                                          <p:spTgt spid="445"/>
                                        </p:tgtEl>
                                        <p:attrNameLst>
                                          <p:attrName>ppt_x</p:attrName>
                                          <p:attrName>ppt_y</p:attrName>
                                        </p:attrNameLst>
                                      </p:cBhvr>
                                    </p:animMotion>
                                  </p:childTnLst>
                                </p:cTn>
                              </p:par>
                            </p:childTnLst>
                          </p:cTn>
                        </p:par>
                        <p:par>
                          <p:cTn id="172" fill="hold">
                            <p:stCondLst>
                              <p:cond delay="500"/>
                            </p:stCondLst>
                            <p:childTnLst>
                              <p:par>
                                <p:cTn id="173" presetID="10" presetClass="entr" fill="hold" grpId="0" nodeType="afterEffect">
                                  <p:stCondLst>
                                    <p:cond delay="0"/>
                                  </p:stCondLst>
                                  <p:iterate>
                                    <p:tmAbs val="0"/>
                                  </p:iterate>
                                  <p:childTnLst>
                                    <p:set>
                                      <p:cBhvr>
                                        <p:cTn id="174" fill="hold"/>
                                        <p:tgtEl>
                                          <p:spTgt spid="473"/>
                                        </p:tgtEl>
                                        <p:attrNameLst>
                                          <p:attrName>style.visibility</p:attrName>
                                        </p:attrNameLst>
                                      </p:cBhvr>
                                      <p:to>
                                        <p:strVal val="visible"/>
                                      </p:to>
                                    </p:set>
                                    <p:animEffect transition="in" filter="fade">
                                      <p:cBhvr>
                                        <p:cTn id="175" dur="250"/>
                                        <p:tgtEl>
                                          <p:spTgt spid="473"/>
                                        </p:tgtEl>
                                      </p:cBhvr>
                                    </p:animEffect>
                                  </p:childTnLst>
                                </p:cTn>
                              </p:par>
                            </p:childTnLst>
                          </p:cTn>
                        </p:par>
                        <p:par>
                          <p:cTn id="176" fill="hold">
                            <p:stCondLst>
                              <p:cond delay="750"/>
                            </p:stCondLst>
                            <p:childTnLst>
                              <p:par>
                                <p:cTn id="177" presetID="10" presetClass="exit" fill="hold" grpId="1" nodeType="afterEffect">
                                  <p:stCondLst>
                                    <p:cond delay="0"/>
                                  </p:stCondLst>
                                  <p:iterate>
                                    <p:tmAbs val="0"/>
                                  </p:iterate>
                                  <p:childTnLst>
                                    <p:animEffect transition="out" filter="fade">
                                      <p:cBhvr>
                                        <p:cTn id="178" dur="250" fill="hold"/>
                                        <p:tgtEl>
                                          <p:spTgt spid="472"/>
                                        </p:tgtEl>
                                      </p:cBhvr>
                                    </p:animEffect>
                                    <p:set>
                                      <p:cBhvr>
                                        <p:cTn id="179" fill="hold">
                                          <p:stCondLst>
                                            <p:cond delay="249"/>
                                          </p:stCondLst>
                                        </p:cTn>
                                        <p:tgtEl>
                                          <p:spTgt spid="472"/>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iterate>
                                    <p:tmAbs val="0"/>
                                  </p:iterate>
                                  <p:childTnLst>
                                    <p:set>
                                      <p:cBhvr>
                                        <p:cTn id="183" fill="hold"/>
                                        <p:tgtEl>
                                          <p:spTgt spid="455"/>
                                        </p:tgtEl>
                                        <p:attrNameLst>
                                          <p:attrName>style.visibility</p:attrName>
                                        </p:attrNameLst>
                                      </p:cBhvr>
                                      <p:to>
                                        <p:strVal val="visible"/>
                                      </p:to>
                                    </p:set>
                                    <p:animEffect transition="in" filter="wipe(left)">
                                      <p:cBhvr>
                                        <p:cTn id="184" dur="500"/>
                                        <p:tgtEl>
                                          <p:spTgt spid="455"/>
                                        </p:tgtEl>
                                      </p:cBhvr>
                                    </p:animEffect>
                                  </p:childTnLst>
                                </p:cTn>
                              </p:par>
                            </p:childTnLst>
                          </p:cTn>
                        </p:par>
                        <p:par>
                          <p:cTn id="185" fill="hold">
                            <p:stCondLst>
                              <p:cond delay="500"/>
                            </p:stCondLst>
                            <p:childTnLst>
                              <p:par>
                                <p:cTn id="186" presetID="10" presetClass="entr" fill="hold" grpId="0" nodeType="afterEffect">
                                  <p:stCondLst>
                                    <p:cond delay="0"/>
                                  </p:stCondLst>
                                  <p:iterate>
                                    <p:tmAbs val="0"/>
                                  </p:iterate>
                                  <p:childTnLst>
                                    <p:set>
                                      <p:cBhvr>
                                        <p:cTn id="187" fill="hold"/>
                                        <p:tgtEl>
                                          <p:spTgt spid="468"/>
                                        </p:tgtEl>
                                        <p:attrNameLst>
                                          <p:attrName>style.visibility</p:attrName>
                                        </p:attrNameLst>
                                      </p:cBhvr>
                                      <p:to>
                                        <p:strVal val="visible"/>
                                      </p:to>
                                    </p:set>
                                    <p:animEffect transition="in" filter="fade">
                                      <p:cBhvr>
                                        <p:cTn id="188" dur="500"/>
                                        <p:tgtEl>
                                          <p:spTgt spid="468"/>
                                        </p:tgtEl>
                                      </p:cBhvr>
                                    </p:animEffect>
                                  </p:childTnLst>
                                </p:cTn>
                              </p:par>
                            </p:childTnLst>
                          </p:cTn>
                        </p:par>
                        <p:par>
                          <p:cTn id="189" fill="hold">
                            <p:stCondLst>
                              <p:cond delay="0"/>
                            </p:stCondLst>
                            <p:childTnLst>
                              <p:par>
                                <p:cTn id="190" presetID="-1" presetClass="path" presetSubtype="0" accel="50000" decel="50000" fill="hold" nodeType="afterEffect">
                                  <p:stCondLst>
                                    <p:cond delay="0"/>
                                  </p:stCondLst>
                                  <p:childTnLst>
                                    <p:animMotion origin="layout" path="M 0.387000 0.000817 L 0.511874 0.000817" pathEditMode="relative">
                                      <p:cBhvr>
                                        <p:cTn id="191" dur="500" fill="hold"/>
                                        <p:tgtEl>
                                          <p:spTgt spid="445"/>
                                        </p:tgtEl>
                                        <p:attrNameLst>
                                          <p:attrName>ppt_x</p:attrName>
                                          <p:attrName>ppt_y</p:attrName>
                                        </p:attrNameLst>
                                      </p:cBhvr>
                                    </p:animMotion>
                                  </p:childTnLst>
                                </p:cTn>
                              </p:par>
                            </p:childTnLst>
                          </p:cTn>
                        </p:par>
                        <p:par>
                          <p:cTn id="192" fill="hold">
                            <p:stCondLst>
                              <p:cond delay="500"/>
                            </p:stCondLst>
                            <p:childTnLst>
                              <p:par>
                                <p:cTn id="193" presetID="10" presetClass="entr" fill="hold" grpId="0" nodeType="afterEffect">
                                  <p:stCondLst>
                                    <p:cond delay="0"/>
                                  </p:stCondLst>
                                  <p:iterate>
                                    <p:tmAbs val="0"/>
                                  </p:iterate>
                                  <p:childTnLst>
                                    <p:set>
                                      <p:cBhvr>
                                        <p:cTn id="194" fill="hold"/>
                                        <p:tgtEl>
                                          <p:spTgt spid="474"/>
                                        </p:tgtEl>
                                        <p:attrNameLst>
                                          <p:attrName>style.visibility</p:attrName>
                                        </p:attrNameLst>
                                      </p:cBhvr>
                                      <p:to>
                                        <p:strVal val="visible"/>
                                      </p:to>
                                    </p:set>
                                    <p:animEffect transition="in" filter="fade">
                                      <p:cBhvr>
                                        <p:cTn id="195" dur="250"/>
                                        <p:tgtEl>
                                          <p:spTgt spid="474"/>
                                        </p:tgtEl>
                                      </p:cBhvr>
                                    </p:animEffect>
                                  </p:childTnLst>
                                </p:cTn>
                              </p:par>
                            </p:childTnLst>
                          </p:cTn>
                        </p:par>
                        <p:par>
                          <p:cTn id="196" fill="hold">
                            <p:stCondLst>
                              <p:cond delay="750"/>
                            </p:stCondLst>
                            <p:childTnLst>
                              <p:par>
                                <p:cTn id="197" presetID="10" presetClass="exit" fill="hold" grpId="1" nodeType="afterEffect">
                                  <p:stCondLst>
                                    <p:cond delay="0"/>
                                  </p:stCondLst>
                                  <p:iterate>
                                    <p:tmAbs val="0"/>
                                  </p:iterate>
                                  <p:childTnLst>
                                    <p:animEffect transition="out" filter="fade">
                                      <p:cBhvr>
                                        <p:cTn id="198" dur="250" fill="hold"/>
                                        <p:tgtEl>
                                          <p:spTgt spid="473"/>
                                        </p:tgtEl>
                                      </p:cBhvr>
                                    </p:animEffect>
                                    <p:set>
                                      <p:cBhvr>
                                        <p:cTn id="199" fill="hold">
                                          <p:stCondLst>
                                            <p:cond delay="249"/>
                                          </p:stCondLst>
                                        </p:cTn>
                                        <p:tgtEl>
                                          <p:spTgt spid="473"/>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iterate>
                                    <p:tmAbs val="0"/>
                                  </p:iterate>
                                  <p:childTnLst>
                                    <p:set>
                                      <p:cBhvr>
                                        <p:cTn id="203" fill="hold"/>
                                        <p:tgtEl>
                                          <p:spTgt spid="458"/>
                                        </p:tgtEl>
                                        <p:attrNameLst>
                                          <p:attrName>style.visibility</p:attrName>
                                        </p:attrNameLst>
                                      </p:cBhvr>
                                      <p:to>
                                        <p:strVal val="visible"/>
                                      </p:to>
                                    </p:set>
                                    <p:animEffect transition="in" filter="wipe(left)">
                                      <p:cBhvr>
                                        <p:cTn id="204" dur="500"/>
                                        <p:tgtEl>
                                          <p:spTgt spid="458"/>
                                        </p:tgtEl>
                                      </p:cBhvr>
                                    </p:animEffect>
                                  </p:childTnLst>
                                </p:cTn>
                              </p:par>
                            </p:childTnLst>
                          </p:cTn>
                        </p:par>
                        <p:par>
                          <p:cTn id="205" fill="hold">
                            <p:stCondLst>
                              <p:cond delay="500"/>
                            </p:stCondLst>
                            <p:childTnLst>
                              <p:par>
                                <p:cTn id="206" presetID="10" presetClass="entr" fill="hold" grpId="0" nodeType="afterEffect">
                                  <p:stCondLst>
                                    <p:cond delay="0"/>
                                  </p:stCondLst>
                                  <p:iterate>
                                    <p:tmAbs val="0"/>
                                  </p:iterate>
                                  <p:childTnLst>
                                    <p:set>
                                      <p:cBhvr>
                                        <p:cTn id="207" fill="hold"/>
                                        <p:tgtEl>
                                          <p:spTgt spid="469"/>
                                        </p:tgtEl>
                                        <p:attrNameLst>
                                          <p:attrName>style.visibility</p:attrName>
                                        </p:attrNameLst>
                                      </p:cBhvr>
                                      <p:to>
                                        <p:strVal val="visible"/>
                                      </p:to>
                                    </p:set>
                                    <p:animEffect transition="in" filter="fade">
                                      <p:cBhvr>
                                        <p:cTn id="208" dur="500"/>
                                        <p:tgtEl>
                                          <p:spTgt spid="469"/>
                                        </p:tgtEl>
                                      </p:cBhvr>
                                    </p:animEffect>
                                  </p:childTnLst>
                                </p:cTn>
                              </p:par>
                            </p:childTnLst>
                          </p:cTn>
                        </p:par>
                        <p:par>
                          <p:cTn id="209" fill="hold">
                            <p:stCondLst>
                              <p:cond delay="0"/>
                            </p:stCondLst>
                            <p:childTnLst>
                              <p:par>
                                <p:cTn id="210" presetID="-1" presetClass="path" presetSubtype="0" accel="50000" decel="50000" fill="hold" nodeType="afterEffect">
                                  <p:stCondLst>
                                    <p:cond delay="0"/>
                                  </p:stCondLst>
                                  <p:childTnLst>
                                    <p:animMotion origin="layout" path="M 0.511874 0.000817 L 0.643665 0.000817" pathEditMode="relative">
                                      <p:cBhvr>
                                        <p:cTn id="211" dur="500" fill="hold"/>
                                        <p:tgtEl>
                                          <p:spTgt spid="445"/>
                                        </p:tgtEl>
                                        <p:attrNameLst>
                                          <p:attrName>ppt_x</p:attrName>
                                          <p:attrName>ppt_y</p:attrName>
                                        </p:attrNameLst>
                                      </p:cBhvr>
                                    </p:animMotion>
                                  </p:childTnLst>
                                </p:cTn>
                              </p:par>
                            </p:childTnLst>
                          </p:cTn>
                        </p:par>
                        <p:par>
                          <p:cTn id="212" fill="hold">
                            <p:stCondLst>
                              <p:cond delay="500"/>
                            </p:stCondLst>
                            <p:childTnLst>
                              <p:par>
                                <p:cTn id="213" presetID="10" presetClass="entr" fill="hold" grpId="0" nodeType="afterEffect">
                                  <p:stCondLst>
                                    <p:cond delay="0"/>
                                  </p:stCondLst>
                                  <p:iterate>
                                    <p:tmAbs val="0"/>
                                  </p:iterate>
                                  <p:childTnLst>
                                    <p:set>
                                      <p:cBhvr>
                                        <p:cTn id="214" fill="hold"/>
                                        <p:tgtEl>
                                          <p:spTgt spid="475"/>
                                        </p:tgtEl>
                                        <p:attrNameLst>
                                          <p:attrName>style.visibility</p:attrName>
                                        </p:attrNameLst>
                                      </p:cBhvr>
                                      <p:to>
                                        <p:strVal val="visible"/>
                                      </p:to>
                                    </p:set>
                                    <p:animEffect transition="in" filter="fade">
                                      <p:cBhvr>
                                        <p:cTn id="215" dur="250"/>
                                        <p:tgtEl>
                                          <p:spTgt spid="475"/>
                                        </p:tgtEl>
                                      </p:cBhvr>
                                    </p:animEffect>
                                  </p:childTnLst>
                                </p:cTn>
                              </p:par>
                            </p:childTnLst>
                          </p:cTn>
                        </p:par>
                        <p:par>
                          <p:cTn id="216" fill="hold">
                            <p:stCondLst>
                              <p:cond delay="750"/>
                            </p:stCondLst>
                            <p:childTnLst>
                              <p:par>
                                <p:cTn id="217" presetID="10" presetClass="exit" fill="hold" grpId="1" nodeType="afterEffect">
                                  <p:stCondLst>
                                    <p:cond delay="0"/>
                                  </p:stCondLst>
                                  <p:iterate>
                                    <p:tmAbs val="0"/>
                                  </p:iterate>
                                  <p:childTnLst>
                                    <p:animEffect transition="out" filter="fade">
                                      <p:cBhvr>
                                        <p:cTn id="218" dur="250" fill="hold"/>
                                        <p:tgtEl>
                                          <p:spTgt spid="474"/>
                                        </p:tgtEl>
                                      </p:cBhvr>
                                    </p:animEffect>
                                    <p:set>
                                      <p:cBhvr>
                                        <p:cTn id="219" fill="hold">
                                          <p:stCondLst>
                                            <p:cond delay="249"/>
                                          </p:stCondLst>
                                        </p:cTn>
                                        <p:tgtEl>
                                          <p:spTgt spid="474"/>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iterate>
                                    <p:tmAbs val="0"/>
                                  </p:iterate>
                                  <p:childTnLst>
                                    <p:set>
                                      <p:cBhvr>
                                        <p:cTn id="223" fill="hold"/>
                                        <p:tgtEl>
                                          <p:spTgt spid="461"/>
                                        </p:tgtEl>
                                        <p:attrNameLst>
                                          <p:attrName>style.visibility</p:attrName>
                                        </p:attrNameLst>
                                      </p:cBhvr>
                                      <p:to>
                                        <p:strVal val="visible"/>
                                      </p:to>
                                    </p:set>
                                    <p:animEffect transition="in" filter="wipe(left)">
                                      <p:cBhvr>
                                        <p:cTn id="224" dur="500"/>
                                        <p:tgtEl>
                                          <p:spTgt spid="461"/>
                                        </p:tgtEl>
                                      </p:cBhvr>
                                    </p:animEffect>
                                  </p:childTnLst>
                                </p:cTn>
                              </p:par>
                            </p:childTnLst>
                          </p:cTn>
                        </p:par>
                        <p:par>
                          <p:cTn id="225" fill="hold">
                            <p:stCondLst>
                              <p:cond delay="500"/>
                            </p:stCondLst>
                            <p:childTnLst>
                              <p:par>
                                <p:cTn id="226" presetID="10" presetClass="entr" fill="hold" grpId="0" nodeType="afterEffect">
                                  <p:stCondLst>
                                    <p:cond delay="0"/>
                                  </p:stCondLst>
                                  <p:iterate>
                                    <p:tmAbs val="0"/>
                                  </p:iterate>
                                  <p:childTnLst>
                                    <p:set>
                                      <p:cBhvr>
                                        <p:cTn id="227" fill="hold"/>
                                        <p:tgtEl>
                                          <p:spTgt spid="470"/>
                                        </p:tgtEl>
                                        <p:attrNameLst>
                                          <p:attrName>style.visibility</p:attrName>
                                        </p:attrNameLst>
                                      </p:cBhvr>
                                      <p:to>
                                        <p:strVal val="visible"/>
                                      </p:to>
                                    </p:set>
                                    <p:animEffect transition="in" filter="fade">
                                      <p:cBhvr>
                                        <p:cTn id="228" dur="500"/>
                                        <p:tgtEl>
                                          <p:spTgt spid="470"/>
                                        </p:tgtEl>
                                      </p:cBhvr>
                                    </p:animEffect>
                                  </p:childTnLst>
                                </p:cTn>
                              </p:par>
                            </p:childTnLst>
                          </p:cTn>
                        </p:par>
                        <p:par>
                          <p:cTn id="229" fill="hold">
                            <p:stCondLst>
                              <p:cond delay="1000"/>
                            </p:stCondLst>
                            <p:childTnLst>
                              <p:par>
                                <p:cTn id="230" presetID="10" presetClass="entr" fill="hold" grpId="0" nodeType="afterEffect">
                                  <p:stCondLst>
                                    <p:cond delay="0"/>
                                  </p:stCondLst>
                                  <p:iterate>
                                    <p:tmAbs val="0"/>
                                  </p:iterate>
                                  <p:childTnLst>
                                    <p:set>
                                      <p:cBhvr>
                                        <p:cTn id="231" fill="hold"/>
                                        <p:tgtEl>
                                          <p:spTgt spid="479"/>
                                        </p:tgtEl>
                                        <p:attrNameLst>
                                          <p:attrName>style.visibility</p:attrName>
                                        </p:attrNameLst>
                                      </p:cBhvr>
                                      <p:to>
                                        <p:strVal val="visible"/>
                                      </p:to>
                                    </p:set>
                                    <p:animEffect transition="in" filter="fade">
                                      <p:cBhvr>
                                        <p:cTn id="232" dur="500"/>
                                        <p:tgtEl>
                                          <p:spTgt spid="479"/>
                                        </p:tgtEl>
                                      </p:cBhvr>
                                    </p:animEffect>
                                  </p:childTnLst>
                                </p:cTn>
                              </p:par>
                            </p:childTnLst>
                          </p:cTn>
                        </p:par>
                        <p:par>
                          <p:cTn id="233" fill="hold">
                            <p:stCondLst>
                              <p:cond delay="1500"/>
                            </p:stCondLst>
                            <p:childTnLst>
                              <p:par>
                                <p:cTn id="234" presetID="10" presetClass="exit" fill="hold" grpId="1" nodeType="afterEffect">
                                  <p:stCondLst>
                                    <p:cond delay="0"/>
                                  </p:stCondLst>
                                  <p:iterate>
                                    <p:tmAbs val="0"/>
                                  </p:iterate>
                                  <p:childTnLst>
                                    <p:animEffect transition="out" filter="fade">
                                      <p:cBhvr>
                                        <p:cTn id="235" dur="250" fill="hold"/>
                                        <p:tgtEl>
                                          <p:spTgt spid="445"/>
                                        </p:tgtEl>
                                      </p:cBhvr>
                                    </p:animEffect>
                                    <p:set>
                                      <p:cBhvr>
                                        <p:cTn id="236" fill="hold">
                                          <p:stCondLst>
                                            <p:cond delay="249"/>
                                          </p:stCondLst>
                                        </p:cTn>
                                        <p:tgtEl>
                                          <p:spTgt spid="445"/>
                                        </p:tgtEl>
                                        <p:attrNameLst>
                                          <p:attrName>style.visibility</p:attrName>
                                        </p:attrNameLst>
                                      </p:cBhvr>
                                      <p:to>
                                        <p:strVal val="hidden"/>
                                      </p:to>
                                    </p:set>
                                  </p:childTnLst>
                                </p:cTn>
                              </p:par>
                            </p:childTnLst>
                          </p:cTn>
                        </p:par>
                        <p:par>
                          <p:cTn id="237" fill="hold">
                            <p:stCondLst>
                              <p:cond delay="1750"/>
                            </p:stCondLst>
                            <p:childTnLst>
                              <p:par>
                                <p:cTn id="238" presetID="10" presetClass="entr" fill="hold" grpId="0" nodeType="afterEffect">
                                  <p:stCondLst>
                                    <p:cond delay="0"/>
                                  </p:stCondLst>
                                  <p:iterate>
                                    <p:tmAbs val="0"/>
                                  </p:iterate>
                                  <p:childTnLst>
                                    <p:set>
                                      <p:cBhvr>
                                        <p:cTn id="239" fill="hold"/>
                                        <p:tgtEl>
                                          <p:spTgt spid="476"/>
                                        </p:tgtEl>
                                        <p:attrNameLst>
                                          <p:attrName>style.visibility</p:attrName>
                                        </p:attrNameLst>
                                      </p:cBhvr>
                                      <p:to>
                                        <p:strVal val="visible"/>
                                      </p:to>
                                    </p:set>
                                    <p:animEffect transition="in" filter="fade">
                                      <p:cBhvr>
                                        <p:cTn id="240" dur="250"/>
                                        <p:tgtEl>
                                          <p:spTgt spid="476"/>
                                        </p:tgtEl>
                                      </p:cBhvr>
                                    </p:animEffect>
                                  </p:childTnLst>
                                </p:cTn>
                              </p:par>
                            </p:childTnLst>
                          </p:cTn>
                        </p:par>
                        <p:par>
                          <p:cTn id="241" fill="hold">
                            <p:stCondLst>
                              <p:cond delay="2000"/>
                            </p:stCondLst>
                            <p:childTnLst>
                              <p:par>
                                <p:cTn id="242" presetID="10" presetClass="exit" fill="hold" grpId="1" nodeType="afterEffect">
                                  <p:stCondLst>
                                    <p:cond delay="0"/>
                                  </p:stCondLst>
                                  <p:iterate>
                                    <p:tmAbs val="0"/>
                                  </p:iterate>
                                  <p:childTnLst>
                                    <p:animEffect transition="out" filter="fade">
                                      <p:cBhvr>
                                        <p:cTn id="243" dur="250" fill="hold"/>
                                        <p:tgtEl>
                                          <p:spTgt spid="475"/>
                                        </p:tgtEl>
                                      </p:cBhvr>
                                    </p:animEffect>
                                    <p:set>
                                      <p:cBhvr>
                                        <p:cTn id="244" fill="hold">
                                          <p:stCondLst>
                                            <p:cond delay="249"/>
                                          </p:stCondLst>
                                        </p:cTn>
                                        <p:tgtEl>
                                          <p:spTgt spid="475"/>
                                        </p:tgtEl>
                                        <p:attrNameLst>
                                          <p:attrName>style.visibility</p:attrName>
                                        </p:attrNameLst>
                                      </p:cBhvr>
                                      <p:to>
                                        <p:strVal val="hidden"/>
                                      </p:to>
                                    </p:set>
                                  </p:childTnLst>
                                </p:cTn>
                              </p:par>
                            </p:childTnLst>
                          </p:cTn>
                        </p:par>
                        <p:par>
                          <p:cTn id="245" fill="hold">
                            <p:stCondLst>
                              <p:cond delay="2250"/>
                            </p:stCondLst>
                            <p:childTnLst>
                              <p:par>
                                <p:cTn id="246" presetID="10" presetClass="entr" fill="hold" grpId="0" nodeType="afterEffect">
                                  <p:stCondLst>
                                    <p:cond delay="0"/>
                                  </p:stCondLst>
                                  <p:iterate>
                                    <p:tmAbs val="0"/>
                                  </p:iterate>
                                  <p:childTnLst>
                                    <p:set>
                                      <p:cBhvr>
                                        <p:cTn id="247" fill="hold"/>
                                        <p:tgtEl>
                                          <p:spTgt spid="446"/>
                                        </p:tgtEl>
                                        <p:attrNameLst>
                                          <p:attrName>style.visibility</p:attrName>
                                        </p:attrNameLst>
                                      </p:cBhvr>
                                      <p:to>
                                        <p:strVal val="visible"/>
                                      </p:to>
                                    </p:set>
                                    <p:animEffect transition="in" filter="fade">
                                      <p:cBhvr>
                                        <p:cTn id="248" dur="500"/>
                                        <p:tgtEl>
                                          <p:spTgt spid="446"/>
                                        </p:tgtEl>
                                      </p:cBhvr>
                                    </p:animEffect>
                                  </p:childTnLst>
                                </p:cTn>
                              </p:par>
                            </p:childTnLst>
                          </p:cTn>
                        </p:par>
                        <p:par>
                          <p:cTn id="249" fill="hold">
                            <p:stCondLst>
                              <p:cond delay="2750"/>
                            </p:stCondLst>
                            <p:childTnLst>
                              <p:par>
                                <p:cTn id="250" presetID="10" presetClass="entr" fill="hold" grpId="0" nodeType="afterEffect">
                                  <p:stCondLst>
                                    <p:cond delay="0"/>
                                  </p:stCondLst>
                                  <p:iterate>
                                    <p:tmAbs val="0"/>
                                  </p:iterate>
                                  <p:childTnLst>
                                    <p:set>
                                      <p:cBhvr>
                                        <p:cTn id="251" fill="hold"/>
                                        <p:tgtEl>
                                          <p:spTgt spid="480"/>
                                        </p:tgtEl>
                                        <p:attrNameLst>
                                          <p:attrName>style.visibility</p:attrName>
                                        </p:attrNameLst>
                                      </p:cBhvr>
                                      <p:to>
                                        <p:strVal val="visible"/>
                                      </p:to>
                                    </p:set>
                                    <p:animEffect transition="in" filter="fade">
                                      <p:cBhvr>
                                        <p:cTn id="252" dur="500"/>
                                        <p:tgtEl>
                                          <p:spTgt spid="480"/>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fill="hold" grpId="0" nodeType="clickEffect">
                                  <p:stCondLst>
                                    <p:cond delay="0"/>
                                  </p:stCondLst>
                                  <p:iterate>
                                    <p:tmAbs val="0"/>
                                  </p:iterate>
                                  <p:childTnLst>
                                    <p:set>
                                      <p:cBhvr>
                                        <p:cTn id="256" fill="hold"/>
                                        <p:tgtEl>
                                          <p:spTgt spid="481"/>
                                        </p:tgtEl>
                                        <p:attrNameLst>
                                          <p:attrName>style.visibility</p:attrName>
                                        </p:attrNameLst>
                                      </p:cBhvr>
                                      <p:to>
                                        <p:strVal val="visible"/>
                                      </p:to>
                                    </p:set>
                                    <p:animEffect transition="in" filter="fade">
                                      <p:cBhvr>
                                        <p:cTn id="257" dur="500"/>
                                        <p:tgtEl>
                                          <p:spTgt spid="481"/>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fill="hold" grpId="0" nodeType="clickEffect">
                                  <p:stCondLst>
                                    <p:cond delay="0"/>
                                  </p:stCondLst>
                                  <p:iterate>
                                    <p:tmAbs val="0"/>
                                  </p:iterate>
                                  <p:childTnLst>
                                    <p:set>
                                      <p:cBhvr>
                                        <p:cTn id="261" fill="hold"/>
                                        <p:tgtEl>
                                          <p:spTgt spid="482"/>
                                        </p:tgtEl>
                                        <p:attrNameLst>
                                          <p:attrName>style.visibility</p:attrName>
                                        </p:attrNameLst>
                                      </p:cBhvr>
                                      <p:to>
                                        <p:strVal val="visible"/>
                                      </p:to>
                                    </p:set>
                                    <p:animEffect transition="in" filter="fade">
                                      <p:cBhvr>
                                        <p:cTn id="262" dur="500"/>
                                        <p:tgtEl>
                                          <p:spTgt spid="482"/>
                                        </p:tgtEl>
                                      </p:cBhvr>
                                    </p:animEffect>
                                  </p:childTnLst>
                                </p:cTn>
                              </p:par>
                            </p:childTnLst>
                          </p:cTn>
                        </p:par>
                      </p:childTnLst>
                    </p:cTn>
                  </p:par>
                  <p:par>
                    <p:cTn id="263" fill="hold">
                      <p:stCondLst>
                        <p:cond delay="indefinite"/>
                      </p:stCondLst>
                      <p:childTnLst>
                        <p:par>
                          <p:cTn id="264" fill="hold">
                            <p:stCondLst>
                              <p:cond delay="0"/>
                            </p:stCondLst>
                            <p:childTnLst>
                              <p:par>
                                <p:cTn id="265" presetID="23" presetClass="exit" presetSubtype="32" fill="hold" grpId="1" nodeType="clickEffect">
                                  <p:stCondLst>
                                    <p:cond delay="0"/>
                                  </p:stCondLst>
                                  <p:iterate>
                                    <p:tmAbs val="0"/>
                                  </p:iterate>
                                  <p:childTnLst>
                                    <p:anim calcmode="lin" valueType="num">
                                      <p:cBhvr>
                                        <p:cTn id="266" dur="500" fill="hold"/>
                                        <p:tgtEl>
                                          <p:spTgt spid="481"/>
                                        </p:tgtEl>
                                        <p:attrNameLst>
                                          <p:attrName>ppt_w</p:attrName>
                                        </p:attrNameLst>
                                      </p:cBhvr>
                                      <p:tavLst>
                                        <p:tav tm="0">
                                          <p:val>
                                            <p:strVal val="ppt_w"/>
                                          </p:val>
                                        </p:tav>
                                        <p:tav tm="100000">
                                          <p:val>
                                            <p:fltVal val="0"/>
                                          </p:val>
                                        </p:tav>
                                      </p:tavLst>
                                    </p:anim>
                                    <p:anim calcmode="lin" valueType="num">
                                      <p:cBhvr>
                                        <p:cTn id="267" dur="500" fill="hold"/>
                                        <p:tgtEl>
                                          <p:spTgt spid="481"/>
                                        </p:tgtEl>
                                        <p:attrNameLst>
                                          <p:attrName>ppt_h</p:attrName>
                                        </p:attrNameLst>
                                      </p:cBhvr>
                                      <p:tavLst>
                                        <p:tav tm="0">
                                          <p:val>
                                            <p:strVal val="ppt_h"/>
                                          </p:val>
                                        </p:tav>
                                        <p:tav tm="100000">
                                          <p:val>
                                            <p:fltVal val="0"/>
                                          </p:val>
                                        </p:tav>
                                      </p:tavLst>
                                    </p:anim>
                                    <p:set>
                                      <p:cBhvr>
                                        <p:cTn id="268" fill="hold">
                                          <p:stCondLst>
                                            <p:cond delay="499"/>
                                          </p:stCondLst>
                                        </p:cTn>
                                        <p:tgtEl>
                                          <p:spTgt spid="481"/>
                                        </p:tgtEl>
                                        <p:attrNameLst>
                                          <p:attrName>style.visibility</p:attrName>
                                        </p:attrNameLst>
                                      </p:cBhvr>
                                      <p:to>
                                        <p:strVal val="hidden"/>
                                      </p:to>
                                    </p:set>
                                  </p:childTnLst>
                                </p:cTn>
                              </p:par>
                            </p:childTnLst>
                          </p:cTn>
                        </p:par>
                        <p:par>
                          <p:cTn id="269" fill="hold">
                            <p:stCondLst>
                              <p:cond delay="500"/>
                            </p:stCondLst>
                            <p:childTnLst>
                              <p:par>
                                <p:cTn id="270" presetID="23" presetClass="exit" presetSubtype="32" fill="hold" grpId="1" nodeType="afterEffect">
                                  <p:stCondLst>
                                    <p:cond delay="0"/>
                                  </p:stCondLst>
                                  <p:iterate>
                                    <p:tmAbs val="0"/>
                                  </p:iterate>
                                  <p:childTnLst>
                                    <p:anim calcmode="lin" valueType="num">
                                      <p:cBhvr>
                                        <p:cTn id="271" dur="500" fill="hold"/>
                                        <p:tgtEl>
                                          <p:spTgt spid="367"/>
                                        </p:tgtEl>
                                        <p:attrNameLst>
                                          <p:attrName>ppt_w</p:attrName>
                                        </p:attrNameLst>
                                      </p:cBhvr>
                                      <p:tavLst>
                                        <p:tav tm="0">
                                          <p:val>
                                            <p:strVal val="ppt_w"/>
                                          </p:val>
                                        </p:tav>
                                        <p:tav tm="100000">
                                          <p:val>
                                            <p:fltVal val="0"/>
                                          </p:val>
                                        </p:tav>
                                      </p:tavLst>
                                    </p:anim>
                                    <p:anim calcmode="lin" valueType="num">
                                      <p:cBhvr>
                                        <p:cTn id="272" dur="500" fill="hold"/>
                                        <p:tgtEl>
                                          <p:spTgt spid="367"/>
                                        </p:tgtEl>
                                        <p:attrNameLst>
                                          <p:attrName>ppt_h</p:attrName>
                                        </p:attrNameLst>
                                      </p:cBhvr>
                                      <p:tavLst>
                                        <p:tav tm="0">
                                          <p:val>
                                            <p:strVal val="ppt_h"/>
                                          </p:val>
                                        </p:tav>
                                        <p:tav tm="100000">
                                          <p:val>
                                            <p:fltVal val="0"/>
                                          </p:val>
                                        </p:tav>
                                      </p:tavLst>
                                    </p:anim>
                                    <p:set>
                                      <p:cBhvr>
                                        <p:cTn id="273" fill="hold">
                                          <p:stCondLst>
                                            <p:cond delay="499"/>
                                          </p:stCondLst>
                                        </p:cTn>
                                        <p:tgtEl>
                                          <p:spTgt spid="367"/>
                                        </p:tgtEl>
                                        <p:attrNameLst>
                                          <p:attrName>style.visibility</p:attrName>
                                        </p:attrNameLst>
                                      </p:cBhvr>
                                      <p:to>
                                        <p:strVal val="hidden"/>
                                      </p:to>
                                    </p:set>
                                  </p:childTnLst>
                                </p:cTn>
                              </p:par>
                            </p:childTnLst>
                          </p:cTn>
                        </p:par>
                        <p:par>
                          <p:cTn id="274" fill="hold">
                            <p:stCondLst>
                              <p:cond delay="1000"/>
                            </p:stCondLst>
                            <p:childTnLst>
                              <p:par>
                                <p:cTn id="275" presetID="23" presetClass="exit" presetSubtype="32" fill="hold" grpId="1" nodeType="afterEffect">
                                  <p:stCondLst>
                                    <p:cond delay="0"/>
                                  </p:stCondLst>
                                  <p:iterate>
                                    <p:tmAbs val="0"/>
                                  </p:iterate>
                                  <p:childTnLst>
                                    <p:anim calcmode="lin" valueType="num">
                                      <p:cBhvr>
                                        <p:cTn id="276" dur="500" fill="hold"/>
                                        <p:tgtEl>
                                          <p:spTgt spid="462"/>
                                        </p:tgtEl>
                                        <p:attrNameLst>
                                          <p:attrName>ppt_w</p:attrName>
                                        </p:attrNameLst>
                                      </p:cBhvr>
                                      <p:tavLst>
                                        <p:tav tm="0">
                                          <p:val>
                                            <p:strVal val="ppt_w"/>
                                          </p:val>
                                        </p:tav>
                                        <p:tav tm="100000">
                                          <p:val>
                                            <p:fltVal val="0"/>
                                          </p:val>
                                        </p:tav>
                                      </p:tavLst>
                                    </p:anim>
                                    <p:anim calcmode="lin" valueType="num">
                                      <p:cBhvr>
                                        <p:cTn id="277" dur="500" fill="hold"/>
                                        <p:tgtEl>
                                          <p:spTgt spid="462"/>
                                        </p:tgtEl>
                                        <p:attrNameLst>
                                          <p:attrName>ppt_h</p:attrName>
                                        </p:attrNameLst>
                                      </p:cBhvr>
                                      <p:tavLst>
                                        <p:tav tm="0">
                                          <p:val>
                                            <p:strVal val="ppt_h"/>
                                          </p:val>
                                        </p:tav>
                                        <p:tav tm="100000">
                                          <p:val>
                                            <p:fltVal val="0"/>
                                          </p:val>
                                        </p:tav>
                                      </p:tavLst>
                                    </p:anim>
                                    <p:set>
                                      <p:cBhvr>
                                        <p:cTn id="278" fill="hold">
                                          <p:stCondLst>
                                            <p:cond delay="499"/>
                                          </p:stCondLst>
                                        </p:cTn>
                                        <p:tgtEl>
                                          <p:spTgt spid="462"/>
                                        </p:tgtEl>
                                        <p:attrNameLst>
                                          <p:attrName>style.visibility</p:attrName>
                                        </p:attrNameLst>
                                      </p:cBhvr>
                                      <p:to>
                                        <p:strVal val="hidden"/>
                                      </p:to>
                                    </p:set>
                                  </p:childTnLst>
                                </p:cTn>
                              </p:par>
                            </p:childTnLst>
                          </p:cTn>
                        </p:par>
                        <p:par>
                          <p:cTn id="279" fill="hold">
                            <p:stCondLst>
                              <p:cond delay="1500"/>
                            </p:stCondLst>
                            <p:childTnLst>
                              <p:par>
                                <p:cTn id="280" presetID="23" presetClass="exit" presetSubtype="32" fill="hold" grpId="1" nodeType="afterEffect">
                                  <p:stCondLst>
                                    <p:cond delay="0"/>
                                  </p:stCondLst>
                                  <p:iterate>
                                    <p:tmAbs val="0"/>
                                  </p:iterate>
                                  <p:childTnLst>
                                    <p:anim calcmode="lin" valueType="num">
                                      <p:cBhvr>
                                        <p:cTn id="281" dur="500" fill="hold"/>
                                        <p:tgtEl>
                                          <p:spTgt spid="463"/>
                                        </p:tgtEl>
                                        <p:attrNameLst>
                                          <p:attrName>ppt_w</p:attrName>
                                        </p:attrNameLst>
                                      </p:cBhvr>
                                      <p:tavLst>
                                        <p:tav tm="0">
                                          <p:val>
                                            <p:strVal val="ppt_w"/>
                                          </p:val>
                                        </p:tav>
                                        <p:tav tm="100000">
                                          <p:val>
                                            <p:fltVal val="0"/>
                                          </p:val>
                                        </p:tav>
                                      </p:tavLst>
                                    </p:anim>
                                    <p:anim calcmode="lin" valueType="num">
                                      <p:cBhvr>
                                        <p:cTn id="282" dur="500" fill="hold"/>
                                        <p:tgtEl>
                                          <p:spTgt spid="463"/>
                                        </p:tgtEl>
                                        <p:attrNameLst>
                                          <p:attrName>ppt_h</p:attrName>
                                        </p:attrNameLst>
                                      </p:cBhvr>
                                      <p:tavLst>
                                        <p:tav tm="0">
                                          <p:val>
                                            <p:strVal val="ppt_h"/>
                                          </p:val>
                                        </p:tav>
                                        <p:tav tm="100000">
                                          <p:val>
                                            <p:fltVal val="0"/>
                                          </p:val>
                                        </p:tav>
                                      </p:tavLst>
                                    </p:anim>
                                    <p:set>
                                      <p:cBhvr>
                                        <p:cTn id="283" fill="hold">
                                          <p:stCondLst>
                                            <p:cond delay="499"/>
                                          </p:stCondLst>
                                        </p:cTn>
                                        <p:tgtEl>
                                          <p:spTgt spid="463"/>
                                        </p:tgtEl>
                                        <p:attrNameLst>
                                          <p:attrName>style.visibility</p:attrName>
                                        </p:attrNameLst>
                                      </p:cBhvr>
                                      <p:to>
                                        <p:strVal val="hidden"/>
                                      </p:to>
                                    </p:set>
                                  </p:childTnLst>
                                </p:cTn>
                              </p:par>
                            </p:childTnLst>
                          </p:cTn>
                        </p:par>
                        <p:par>
                          <p:cTn id="284" fill="hold">
                            <p:stCondLst>
                              <p:cond delay="2000"/>
                            </p:stCondLst>
                            <p:childTnLst>
                              <p:par>
                                <p:cTn id="285" presetID="23" presetClass="exit" presetSubtype="32" fill="hold" grpId="1" nodeType="afterEffect">
                                  <p:stCondLst>
                                    <p:cond delay="0"/>
                                  </p:stCondLst>
                                  <p:iterate>
                                    <p:tmAbs val="0"/>
                                  </p:iterate>
                                  <p:childTnLst>
                                    <p:anim calcmode="lin" valueType="num">
                                      <p:cBhvr>
                                        <p:cTn id="286" dur="500" fill="hold"/>
                                        <p:tgtEl>
                                          <p:spTgt spid="468"/>
                                        </p:tgtEl>
                                        <p:attrNameLst>
                                          <p:attrName>ppt_w</p:attrName>
                                        </p:attrNameLst>
                                      </p:cBhvr>
                                      <p:tavLst>
                                        <p:tav tm="0">
                                          <p:val>
                                            <p:strVal val="ppt_w"/>
                                          </p:val>
                                        </p:tav>
                                        <p:tav tm="100000">
                                          <p:val>
                                            <p:fltVal val="0"/>
                                          </p:val>
                                        </p:tav>
                                      </p:tavLst>
                                    </p:anim>
                                    <p:anim calcmode="lin" valueType="num">
                                      <p:cBhvr>
                                        <p:cTn id="287" dur="500" fill="hold"/>
                                        <p:tgtEl>
                                          <p:spTgt spid="468"/>
                                        </p:tgtEl>
                                        <p:attrNameLst>
                                          <p:attrName>ppt_h</p:attrName>
                                        </p:attrNameLst>
                                      </p:cBhvr>
                                      <p:tavLst>
                                        <p:tav tm="0">
                                          <p:val>
                                            <p:strVal val="ppt_h"/>
                                          </p:val>
                                        </p:tav>
                                        <p:tav tm="100000">
                                          <p:val>
                                            <p:fltVal val="0"/>
                                          </p:val>
                                        </p:tav>
                                      </p:tavLst>
                                    </p:anim>
                                    <p:set>
                                      <p:cBhvr>
                                        <p:cTn id="288" fill="hold">
                                          <p:stCondLst>
                                            <p:cond delay="499"/>
                                          </p:stCondLst>
                                        </p:cTn>
                                        <p:tgtEl>
                                          <p:spTgt spid="468"/>
                                        </p:tgtEl>
                                        <p:attrNameLst>
                                          <p:attrName>style.visibility</p:attrName>
                                        </p:attrNameLst>
                                      </p:cBhvr>
                                      <p:to>
                                        <p:strVal val="hidden"/>
                                      </p:to>
                                    </p:set>
                                  </p:childTnLst>
                                </p:cTn>
                              </p:par>
                            </p:childTnLst>
                          </p:cTn>
                        </p:par>
                        <p:par>
                          <p:cTn id="289" fill="hold">
                            <p:stCondLst>
                              <p:cond delay="2500"/>
                            </p:stCondLst>
                            <p:childTnLst>
                              <p:par>
                                <p:cTn id="290" presetID="23" presetClass="exit" presetSubtype="32" fill="hold" grpId="1" nodeType="afterEffect">
                                  <p:stCondLst>
                                    <p:cond delay="0"/>
                                  </p:stCondLst>
                                  <p:iterate>
                                    <p:tmAbs val="0"/>
                                  </p:iterate>
                                  <p:childTnLst>
                                    <p:anim calcmode="lin" valueType="num">
                                      <p:cBhvr>
                                        <p:cTn id="291" dur="500" fill="hold"/>
                                        <p:tgtEl>
                                          <p:spTgt spid="469"/>
                                        </p:tgtEl>
                                        <p:attrNameLst>
                                          <p:attrName>ppt_w</p:attrName>
                                        </p:attrNameLst>
                                      </p:cBhvr>
                                      <p:tavLst>
                                        <p:tav tm="0">
                                          <p:val>
                                            <p:strVal val="ppt_w"/>
                                          </p:val>
                                        </p:tav>
                                        <p:tav tm="100000">
                                          <p:val>
                                            <p:fltVal val="0"/>
                                          </p:val>
                                        </p:tav>
                                      </p:tavLst>
                                    </p:anim>
                                    <p:anim calcmode="lin" valueType="num">
                                      <p:cBhvr>
                                        <p:cTn id="292" dur="500" fill="hold"/>
                                        <p:tgtEl>
                                          <p:spTgt spid="469"/>
                                        </p:tgtEl>
                                        <p:attrNameLst>
                                          <p:attrName>ppt_h</p:attrName>
                                        </p:attrNameLst>
                                      </p:cBhvr>
                                      <p:tavLst>
                                        <p:tav tm="0">
                                          <p:val>
                                            <p:strVal val="ppt_h"/>
                                          </p:val>
                                        </p:tav>
                                        <p:tav tm="100000">
                                          <p:val>
                                            <p:fltVal val="0"/>
                                          </p:val>
                                        </p:tav>
                                      </p:tavLst>
                                    </p:anim>
                                    <p:set>
                                      <p:cBhvr>
                                        <p:cTn id="293" fill="hold">
                                          <p:stCondLst>
                                            <p:cond delay="499"/>
                                          </p:stCondLst>
                                        </p:cTn>
                                        <p:tgtEl>
                                          <p:spTgt spid="469"/>
                                        </p:tgtEl>
                                        <p:attrNameLst>
                                          <p:attrName>style.visibility</p:attrName>
                                        </p:attrNameLst>
                                      </p:cBhvr>
                                      <p:to>
                                        <p:strVal val="hidden"/>
                                      </p:to>
                                    </p:set>
                                  </p:childTnLst>
                                </p:cTn>
                              </p:par>
                            </p:childTnLst>
                          </p:cTn>
                        </p:par>
                        <p:par>
                          <p:cTn id="294" fill="hold">
                            <p:stCondLst>
                              <p:cond delay="3000"/>
                            </p:stCondLst>
                            <p:childTnLst>
                              <p:par>
                                <p:cTn id="295" presetID="23" presetClass="exit" presetSubtype="32" fill="hold" grpId="1" nodeType="afterEffect">
                                  <p:stCondLst>
                                    <p:cond delay="0"/>
                                  </p:stCondLst>
                                  <p:iterate>
                                    <p:tmAbs val="0"/>
                                  </p:iterate>
                                  <p:childTnLst>
                                    <p:anim calcmode="lin" valueType="num">
                                      <p:cBhvr>
                                        <p:cTn id="296" dur="500" fill="hold"/>
                                        <p:tgtEl>
                                          <p:spTgt spid="470"/>
                                        </p:tgtEl>
                                        <p:attrNameLst>
                                          <p:attrName>ppt_w</p:attrName>
                                        </p:attrNameLst>
                                      </p:cBhvr>
                                      <p:tavLst>
                                        <p:tav tm="0">
                                          <p:val>
                                            <p:strVal val="ppt_w"/>
                                          </p:val>
                                        </p:tav>
                                        <p:tav tm="100000">
                                          <p:val>
                                            <p:fltVal val="0"/>
                                          </p:val>
                                        </p:tav>
                                      </p:tavLst>
                                    </p:anim>
                                    <p:anim calcmode="lin" valueType="num">
                                      <p:cBhvr>
                                        <p:cTn id="297" dur="500" fill="hold"/>
                                        <p:tgtEl>
                                          <p:spTgt spid="470"/>
                                        </p:tgtEl>
                                        <p:attrNameLst>
                                          <p:attrName>ppt_h</p:attrName>
                                        </p:attrNameLst>
                                      </p:cBhvr>
                                      <p:tavLst>
                                        <p:tav tm="0">
                                          <p:val>
                                            <p:strVal val="ppt_h"/>
                                          </p:val>
                                        </p:tav>
                                        <p:tav tm="100000">
                                          <p:val>
                                            <p:fltVal val="0"/>
                                          </p:val>
                                        </p:tav>
                                      </p:tavLst>
                                    </p:anim>
                                    <p:set>
                                      <p:cBhvr>
                                        <p:cTn id="298" fill="hold">
                                          <p:stCondLst>
                                            <p:cond delay="499"/>
                                          </p:stCondLst>
                                        </p:cTn>
                                        <p:tgtEl>
                                          <p:spTgt spid="470"/>
                                        </p:tgtEl>
                                        <p:attrNameLst>
                                          <p:attrName>style.visibility</p:attrName>
                                        </p:attrNameLst>
                                      </p:cBhvr>
                                      <p:to>
                                        <p:strVal val="hidden"/>
                                      </p:to>
                                    </p:set>
                                  </p:childTnLst>
                                </p:cTn>
                              </p:par>
                            </p:childTnLst>
                          </p:cTn>
                        </p:par>
                        <p:par>
                          <p:cTn id="299" fill="hold">
                            <p:stCondLst>
                              <p:cond delay="3500"/>
                            </p:stCondLst>
                            <p:childTnLst>
                              <p:par>
                                <p:cTn id="300" presetID="23" presetClass="exit" presetSubtype="32" fill="hold" grpId="1" nodeType="afterEffect">
                                  <p:stCondLst>
                                    <p:cond delay="0"/>
                                  </p:stCondLst>
                                  <p:iterate>
                                    <p:tmAbs val="0"/>
                                  </p:iterate>
                                  <p:childTnLst>
                                    <p:anim calcmode="lin" valueType="num">
                                      <p:cBhvr>
                                        <p:cTn id="301" dur="500" fill="hold"/>
                                        <p:tgtEl>
                                          <p:spTgt spid="446"/>
                                        </p:tgtEl>
                                        <p:attrNameLst>
                                          <p:attrName>ppt_w</p:attrName>
                                        </p:attrNameLst>
                                      </p:cBhvr>
                                      <p:tavLst>
                                        <p:tav tm="0">
                                          <p:val>
                                            <p:strVal val="ppt_w"/>
                                          </p:val>
                                        </p:tav>
                                        <p:tav tm="100000">
                                          <p:val>
                                            <p:fltVal val="0"/>
                                          </p:val>
                                        </p:tav>
                                      </p:tavLst>
                                    </p:anim>
                                    <p:anim calcmode="lin" valueType="num">
                                      <p:cBhvr>
                                        <p:cTn id="302" dur="500" fill="hold"/>
                                        <p:tgtEl>
                                          <p:spTgt spid="446"/>
                                        </p:tgtEl>
                                        <p:attrNameLst>
                                          <p:attrName>ppt_h</p:attrName>
                                        </p:attrNameLst>
                                      </p:cBhvr>
                                      <p:tavLst>
                                        <p:tav tm="0">
                                          <p:val>
                                            <p:strVal val="ppt_h"/>
                                          </p:val>
                                        </p:tav>
                                        <p:tav tm="100000">
                                          <p:val>
                                            <p:fltVal val="0"/>
                                          </p:val>
                                        </p:tav>
                                      </p:tavLst>
                                    </p:anim>
                                    <p:set>
                                      <p:cBhvr>
                                        <p:cTn id="303" fill="hold">
                                          <p:stCondLst>
                                            <p:cond delay="499"/>
                                          </p:stCondLst>
                                        </p:cTn>
                                        <p:tgtEl>
                                          <p:spTgt spid="446"/>
                                        </p:tgtEl>
                                        <p:attrNameLst>
                                          <p:attrName>style.visibility</p:attrName>
                                        </p:attrNameLst>
                                      </p:cBhvr>
                                      <p:to>
                                        <p:strVal val="hidden"/>
                                      </p:to>
                                    </p:set>
                                  </p:childTnLst>
                                </p:cTn>
                              </p:par>
                            </p:childTnLst>
                          </p:cTn>
                        </p:par>
                        <p:par>
                          <p:cTn id="304" fill="hold">
                            <p:stCondLst>
                              <p:cond delay="4000"/>
                            </p:stCondLst>
                            <p:childTnLst>
                              <p:par>
                                <p:cTn id="305" presetID="23" presetClass="exit" presetSubtype="32" fill="hold" grpId="1" nodeType="afterEffect">
                                  <p:stCondLst>
                                    <p:cond delay="0"/>
                                  </p:stCondLst>
                                  <p:iterate>
                                    <p:tmAbs val="0"/>
                                  </p:iterate>
                                  <p:childTnLst>
                                    <p:anim calcmode="lin" valueType="num">
                                      <p:cBhvr>
                                        <p:cTn id="306" dur="500" fill="hold"/>
                                        <p:tgtEl>
                                          <p:spTgt spid="480"/>
                                        </p:tgtEl>
                                        <p:attrNameLst>
                                          <p:attrName>ppt_w</p:attrName>
                                        </p:attrNameLst>
                                      </p:cBhvr>
                                      <p:tavLst>
                                        <p:tav tm="0">
                                          <p:val>
                                            <p:strVal val="ppt_w"/>
                                          </p:val>
                                        </p:tav>
                                        <p:tav tm="100000">
                                          <p:val>
                                            <p:fltVal val="0"/>
                                          </p:val>
                                        </p:tav>
                                      </p:tavLst>
                                    </p:anim>
                                    <p:anim calcmode="lin" valueType="num">
                                      <p:cBhvr>
                                        <p:cTn id="307" dur="500" fill="hold"/>
                                        <p:tgtEl>
                                          <p:spTgt spid="480"/>
                                        </p:tgtEl>
                                        <p:attrNameLst>
                                          <p:attrName>ppt_h</p:attrName>
                                        </p:attrNameLst>
                                      </p:cBhvr>
                                      <p:tavLst>
                                        <p:tav tm="0">
                                          <p:val>
                                            <p:strVal val="ppt_h"/>
                                          </p:val>
                                        </p:tav>
                                        <p:tav tm="100000">
                                          <p:val>
                                            <p:fltVal val="0"/>
                                          </p:val>
                                        </p:tav>
                                      </p:tavLst>
                                    </p:anim>
                                    <p:set>
                                      <p:cBhvr>
                                        <p:cTn id="308" fill="hold">
                                          <p:stCondLst>
                                            <p:cond delay="499"/>
                                          </p:stCondLst>
                                        </p:cTn>
                                        <p:tgtEl>
                                          <p:spTgt spid="480"/>
                                        </p:tgtEl>
                                        <p:attrNameLst>
                                          <p:attrName>style.visibility</p:attrName>
                                        </p:attrNameLst>
                                      </p:cBhvr>
                                      <p:to>
                                        <p:strVal val="hidden"/>
                                      </p:to>
                                    </p:set>
                                  </p:childTnLst>
                                </p:cTn>
                              </p:par>
                            </p:childTnLst>
                          </p:cTn>
                        </p:par>
                        <p:par>
                          <p:cTn id="309" fill="hold">
                            <p:stCondLst>
                              <p:cond delay="4500"/>
                            </p:stCondLst>
                            <p:childTnLst>
                              <p:par>
                                <p:cTn id="310" presetID="23" presetClass="exit" presetSubtype="32" fill="hold" grpId="1" nodeType="afterEffect">
                                  <p:stCondLst>
                                    <p:cond delay="0"/>
                                  </p:stCondLst>
                                  <p:iterate>
                                    <p:tmAbs val="0"/>
                                  </p:iterate>
                                  <p:childTnLst>
                                    <p:anim calcmode="lin" valueType="num">
                                      <p:cBhvr>
                                        <p:cTn id="311" dur="500" fill="hold"/>
                                        <p:tgtEl>
                                          <p:spTgt spid="467"/>
                                        </p:tgtEl>
                                        <p:attrNameLst>
                                          <p:attrName>ppt_w</p:attrName>
                                        </p:attrNameLst>
                                      </p:cBhvr>
                                      <p:tavLst>
                                        <p:tav tm="0">
                                          <p:val>
                                            <p:strVal val="ppt_w"/>
                                          </p:val>
                                        </p:tav>
                                        <p:tav tm="100000">
                                          <p:val>
                                            <p:fltVal val="0"/>
                                          </p:val>
                                        </p:tav>
                                      </p:tavLst>
                                    </p:anim>
                                    <p:anim calcmode="lin" valueType="num">
                                      <p:cBhvr>
                                        <p:cTn id="312" dur="500" fill="hold"/>
                                        <p:tgtEl>
                                          <p:spTgt spid="467"/>
                                        </p:tgtEl>
                                        <p:attrNameLst>
                                          <p:attrName>ppt_h</p:attrName>
                                        </p:attrNameLst>
                                      </p:cBhvr>
                                      <p:tavLst>
                                        <p:tav tm="0">
                                          <p:val>
                                            <p:strVal val="ppt_h"/>
                                          </p:val>
                                        </p:tav>
                                        <p:tav tm="100000">
                                          <p:val>
                                            <p:fltVal val="0"/>
                                          </p:val>
                                        </p:tav>
                                      </p:tavLst>
                                    </p:anim>
                                    <p:set>
                                      <p:cBhvr>
                                        <p:cTn id="313" fill="hold">
                                          <p:stCondLst>
                                            <p:cond delay="499"/>
                                          </p:stCondLst>
                                        </p:cTn>
                                        <p:tgtEl>
                                          <p:spTgt spid="467"/>
                                        </p:tgtEl>
                                        <p:attrNameLst>
                                          <p:attrName>style.visibility</p:attrName>
                                        </p:attrNameLst>
                                      </p:cBhvr>
                                      <p:to>
                                        <p:strVal val="hidden"/>
                                      </p:to>
                                    </p:set>
                                  </p:childTnLst>
                                </p:cTn>
                              </p:par>
                            </p:childTnLst>
                          </p:cTn>
                        </p:par>
                        <p:par>
                          <p:cTn id="314" fill="hold">
                            <p:stCondLst>
                              <p:cond delay="5000"/>
                            </p:stCondLst>
                            <p:childTnLst>
                              <p:par>
                                <p:cTn id="315" presetID="22" presetClass="exit" presetSubtype="1" fill="hold" grpId="1" nodeType="afterEffect">
                                  <p:stCondLst>
                                    <p:cond delay="0"/>
                                  </p:stCondLst>
                                  <p:iterate>
                                    <p:tmAbs val="0"/>
                                  </p:iterate>
                                  <p:childTnLst>
                                    <p:animEffect transition="out" filter="wipe(up)">
                                      <p:cBhvr>
                                        <p:cTn id="316" dur="250" fill="hold"/>
                                        <p:tgtEl>
                                          <p:spTgt spid="449"/>
                                        </p:tgtEl>
                                      </p:cBhvr>
                                    </p:animEffect>
                                    <p:set>
                                      <p:cBhvr>
                                        <p:cTn id="317" fill="hold">
                                          <p:stCondLst>
                                            <p:cond delay="249"/>
                                          </p:stCondLst>
                                        </p:cTn>
                                        <p:tgtEl>
                                          <p:spTgt spid="449"/>
                                        </p:tgtEl>
                                        <p:attrNameLst>
                                          <p:attrName>style.visibility</p:attrName>
                                        </p:attrNameLst>
                                      </p:cBhvr>
                                      <p:to>
                                        <p:strVal val="hidden"/>
                                      </p:to>
                                    </p:set>
                                  </p:childTnLst>
                                </p:cTn>
                              </p:par>
                            </p:childTnLst>
                          </p:cTn>
                        </p:par>
                        <p:par>
                          <p:cTn id="318" fill="hold">
                            <p:stCondLst>
                              <p:cond delay="5250"/>
                            </p:stCondLst>
                            <p:childTnLst>
                              <p:par>
                                <p:cTn id="319" presetID="22" presetClass="exit" presetSubtype="1" fill="hold" grpId="1" nodeType="afterEffect">
                                  <p:stCondLst>
                                    <p:cond delay="0"/>
                                  </p:stCondLst>
                                  <p:iterate>
                                    <p:tmAbs val="0"/>
                                  </p:iterate>
                                  <p:childTnLst>
                                    <p:animEffect transition="out" filter="wipe(up)">
                                      <p:cBhvr>
                                        <p:cTn id="320" dur="250" fill="hold"/>
                                        <p:tgtEl>
                                          <p:spTgt spid="452"/>
                                        </p:tgtEl>
                                      </p:cBhvr>
                                    </p:animEffect>
                                    <p:set>
                                      <p:cBhvr>
                                        <p:cTn id="321" fill="hold">
                                          <p:stCondLst>
                                            <p:cond delay="249"/>
                                          </p:stCondLst>
                                        </p:cTn>
                                        <p:tgtEl>
                                          <p:spTgt spid="452"/>
                                        </p:tgtEl>
                                        <p:attrNameLst>
                                          <p:attrName>style.visibility</p:attrName>
                                        </p:attrNameLst>
                                      </p:cBhvr>
                                      <p:to>
                                        <p:strVal val="hidden"/>
                                      </p:to>
                                    </p:set>
                                  </p:childTnLst>
                                </p:cTn>
                              </p:par>
                            </p:childTnLst>
                          </p:cTn>
                        </p:par>
                        <p:par>
                          <p:cTn id="322" fill="hold">
                            <p:stCondLst>
                              <p:cond delay="5500"/>
                            </p:stCondLst>
                            <p:childTnLst>
                              <p:par>
                                <p:cTn id="323" presetID="22" presetClass="exit" presetSubtype="1" fill="hold" grpId="1" nodeType="afterEffect">
                                  <p:stCondLst>
                                    <p:cond delay="0"/>
                                  </p:stCondLst>
                                  <p:iterate>
                                    <p:tmAbs val="0"/>
                                  </p:iterate>
                                  <p:childTnLst>
                                    <p:animEffect transition="out" filter="wipe(up)">
                                      <p:cBhvr>
                                        <p:cTn id="324" dur="250" fill="hold"/>
                                        <p:tgtEl>
                                          <p:spTgt spid="455"/>
                                        </p:tgtEl>
                                      </p:cBhvr>
                                    </p:animEffect>
                                    <p:set>
                                      <p:cBhvr>
                                        <p:cTn id="325" fill="hold">
                                          <p:stCondLst>
                                            <p:cond delay="249"/>
                                          </p:stCondLst>
                                        </p:cTn>
                                        <p:tgtEl>
                                          <p:spTgt spid="455"/>
                                        </p:tgtEl>
                                        <p:attrNameLst>
                                          <p:attrName>style.visibility</p:attrName>
                                        </p:attrNameLst>
                                      </p:cBhvr>
                                      <p:to>
                                        <p:strVal val="hidden"/>
                                      </p:to>
                                    </p:set>
                                  </p:childTnLst>
                                </p:cTn>
                              </p:par>
                            </p:childTnLst>
                          </p:cTn>
                        </p:par>
                        <p:par>
                          <p:cTn id="326" fill="hold">
                            <p:stCondLst>
                              <p:cond delay="5750"/>
                            </p:stCondLst>
                            <p:childTnLst>
                              <p:par>
                                <p:cTn id="327" presetID="22" presetClass="exit" presetSubtype="1" fill="hold" grpId="1" nodeType="afterEffect">
                                  <p:stCondLst>
                                    <p:cond delay="0"/>
                                  </p:stCondLst>
                                  <p:iterate>
                                    <p:tmAbs val="0"/>
                                  </p:iterate>
                                  <p:childTnLst>
                                    <p:animEffect transition="out" filter="wipe(up)">
                                      <p:cBhvr>
                                        <p:cTn id="328" dur="250" fill="hold"/>
                                        <p:tgtEl>
                                          <p:spTgt spid="458"/>
                                        </p:tgtEl>
                                      </p:cBhvr>
                                    </p:animEffect>
                                    <p:set>
                                      <p:cBhvr>
                                        <p:cTn id="329" fill="hold">
                                          <p:stCondLst>
                                            <p:cond delay="249"/>
                                          </p:stCondLst>
                                        </p:cTn>
                                        <p:tgtEl>
                                          <p:spTgt spid="458"/>
                                        </p:tgtEl>
                                        <p:attrNameLst>
                                          <p:attrName>style.visibility</p:attrName>
                                        </p:attrNameLst>
                                      </p:cBhvr>
                                      <p:to>
                                        <p:strVal val="hidden"/>
                                      </p:to>
                                    </p:set>
                                  </p:childTnLst>
                                </p:cTn>
                              </p:par>
                            </p:childTnLst>
                          </p:cTn>
                        </p:par>
                        <p:par>
                          <p:cTn id="330" fill="hold">
                            <p:stCondLst>
                              <p:cond delay="6000"/>
                            </p:stCondLst>
                            <p:childTnLst>
                              <p:par>
                                <p:cTn id="331" presetID="22" presetClass="exit" presetSubtype="1" fill="hold" grpId="1" nodeType="afterEffect">
                                  <p:stCondLst>
                                    <p:cond delay="0"/>
                                  </p:stCondLst>
                                  <p:iterate>
                                    <p:tmAbs val="0"/>
                                  </p:iterate>
                                  <p:childTnLst>
                                    <p:animEffect transition="out" filter="wipe(up)">
                                      <p:cBhvr>
                                        <p:cTn id="332" dur="250" fill="hold"/>
                                        <p:tgtEl>
                                          <p:spTgt spid="461"/>
                                        </p:tgtEl>
                                      </p:cBhvr>
                                    </p:animEffect>
                                    <p:set>
                                      <p:cBhvr>
                                        <p:cTn id="333" fill="hold">
                                          <p:stCondLst>
                                            <p:cond delay="249"/>
                                          </p:stCondLst>
                                        </p:cTn>
                                        <p:tgtEl>
                                          <p:spTgt spid="461"/>
                                        </p:tgtEl>
                                        <p:attrNameLst>
                                          <p:attrName>style.visibility</p:attrName>
                                        </p:attrNameLst>
                                      </p:cBhvr>
                                      <p:to>
                                        <p:strVal val="hidden"/>
                                      </p:to>
                                    </p:set>
                                  </p:childTnLst>
                                </p:cTn>
                              </p:par>
                            </p:childTnLst>
                          </p:cTn>
                        </p:par>
                        <p:par>
                          <p:cTn id="334" fill="hold">
                            <p:stCondLst>
                              <p:cond delay="6250"/>
                            </p:stCondLst>
                            <p:childTnLst>
                              <p:par>
                                <p:cTn id="335" presetID="22" presetClass="exit" presetSubtype="1" fill="hold" grpId="1" nodeType="afterEffect">
                                  <p:stCondLst>
                                    <p:cond delay="0"/>
                                  </p:stCondLst>
                                  <p:iterate>
                                    <p:tmAbs val="0"/>
                                  </p:iterate>
                                  <p:childTnLst>
                                    <p:animEffect transition="out" filter="wipe(up)">
                                      <p:cBhvr>
                                        <p:cTn id="336" dur="250" fill="hold"/>
                                        <p:tgtEl>
                                          <p:spTgt spid="466"/>
                                        </p:tgtEl>
                                      </p:cBhvr>
                                    </p:animEffect>
                                    <p:set>
                                      <p:cBhvr>
                                        <p:cTn id="337" fill="hold">
                                          <p:stCondLst>
                                            <p:cond delay="249"/>
                                          </p:stCondLst>
                                        </p:cTn>
                                        <p:tgtEl>
                                          <p:spTgt spid="466"/>
                                        </p:tgtEl>
                                        <p:attrNameLst>
                                          <p:attrName>style.visibility</p:attrName>
                                        </p:attrNameLst>
                                      </p:cBhvr>
                                      <p:to>
                                        <p:strVal val="hidden"/>
                                      </p:to>
                                    </p:set>
                                  </p:childTnLst>
                                </p:cTn>
                              </p:par>
                            </p:childTnLst>
                          </p:cTn>
                        </p:par>
                        <p:par>
                          <p:cTn id="338" fill="hold">
                            <p:stCondLst>
                              <p:cond delay="6500"/>
                            </p:stCondLst>
                            <p:childTnLst>
                              <p:par>
                                <p:cTn id="339" presetID="23" presetClass="exit" presetSubtype="32" fill="hold" grpId="1" nodeType="afterEffect">
                                  <p:stCondLst>
                                    <p:cond delay="0"/>
                                  </p:stCondLst>
                                  <p:iterate>
                                    <p:tmAbs val="0"/>
                                  </p:iterate>
                                  <p:childTnLst>
                                    <p:anim calcmode="lin" valueType="num">
                                      <p:cBhvr>
                                        <p:cTn id="340" dur="500" fill="hold"/>
                                        <p:tgtEl>
                                          <p:spTgt spid="482"/>
                                        </p:tgtEl>
                                        <p:attrNameLst>
                                          <p:attrName>ppt_w</p:attrName>
                                        </p:attrNameLst>
                                      </p:cBhvr>
                                      <p:tavLst>
                                        <p:tav tm="0">
                                          <p:val>
                                            <p:strVal val="ppt_w"/>
                                          </p:val>
                                        </p:tav>
                                        <p:tav tm="100000">
                                          <p:val>
                                            <p:fltVal val="0"/>
                                          </p:val>
                                        </p:tav>
                                      </p:tavLst>
                                    </p:anim>
                                    <p:anim calcmode="lin" valueType="num">
                                      <p:cBhvr>
                                        <p:cTn id="341" dur="500" fill="hold"/>
                                        <p:tgtEl>
                                          <p:spTgt spid="482"/>
                                        </p:tgtEl>
                                        <p:attrNameLst>
                                          <p:attrName>ppt_h</p:attrName>
                                        </p:attrNameLst>
                                      </p:cBhvr>
                                      <p:tavLst>
                                        <p:tav tm="0">
                                          <p:val>
                                            <p:strVal val="ppt_h"/>
                                          </p:val>
                                        </p:tav>
                                        <p:tav tm="100000">
                                          <p:val>
                                            <p:fltVal val="0"/>
                                          </p:val>
                                        </p:tav>
                                      </p:tavLst>
                                    </p:anim>
                                    <p:set>
                                      <p:cBhvr>
                                        <p:cTn id="342" fill="hold">
                                          <p:stCondLst>
                                            <p:cond delay="499"/>
                                          </p:stCondLst>
                                        </p:cTn>
                                        <p:tgtEl>
                                          <p:spTgt spid="4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build="p" bldLvl="5" animBg="1" advAuto="0"/>
      <p:bldP spid="367" grpId="0" animBg="1" advAuto="0"/>
      <p:bldP spid="367" grpId="1" animBg="1" advAuto="0"/>
      <p:bldP spid="369" grpId="0" build="p" bldLvl="5" animBg="1" advAuto="0"/>
      <p:bldP spid="370" grpId="0" animBg="1" advAuto="0"/>
      <p:bldP spid="371" grpId="0" animBg="1" advAuto="0"/>
      <p:bldP spid="381" grpId="0" animBg="1" advAuto="0"/>
      <p:bldP spid="392" grpId="0" animBg="1" advAuto="0"/>
      <p:bldP spid="402" grpId="0" animBg="1" advAuto="0"/>
      <p:bldP spid="412" grpId="0" animBg="1" advAuto="0"/>
      <p:bldP spid="422" grpId="0" animBg="1" advAuto="0"/>
      <p:bldP spid="423" grpId="0" animBg="1" advAuto="0"/>
      <p:bldP spid="424" grpId="0" animBg="1" advAuto="0"/>
      <p:bldP spid="424" grpId="1" animBg="1" advAuto="0"/>
      <p:bldP spid="435" grpId="0" animBg="1" advAuto="0"/>
      <p:bldP spid="440" grpId="0" animBg="1" advAuto="0"/>
      <p:bldP spid="445" grpId="0" animBg="1" advAuto="0"/>
      <p:bldP spid="445" grpId="1" animBg="1" advAuto="0"/>
      <p:bldP spid="446" grpId="0" animBg="1" advAuto="0"/>
      <p:bldP spid="446" grpId="1" animBg="1" advAuto="0"/>
      <p:bldP spid="449" grpId="0" animBg="1" advAuto="0"/>
      <p:bldP spid="449" grpId="1" animBg="1" advAuto="0"/>
      <p:bldP spid="452" grpId="0" animBg="1" advAuto="0"/>
      <p:bldP spid="452" grpId="1" animBg="1" advAuto="0"/>
      <p:bldP spid="455" grpId="0" animBg="1" advAuto="0"/>
      <p:bldP spid="455" grpId="1" animBg="1" advAuto="0"/>
      <p:bldP spid="458" grpId="0" animBg="1" advAuto="0"/>
      <p:bldP spid="458" grpId="1" animBg="1" advAuto="0"/>
      <p:bldP spid="461" grpId="0" animBg="1" advAuto="0"/>
      <p:bldP spid="461" grpId="1" animBg="1" advAuto="0"/>
      <p:bldP spid="462" grpId="0" animBg="1" advAuto="0"/>
      <p:bldP spid="462" grpId="1" animBg="1" advAuto="0"/>
      <p:bldP spid="463" grpId="0" animBg="1" advAuto="0"/>
      <p:bldP spid="463" grpId="1" animBg="1" advAuto="0"/>
      <p:bldP spid="466" grpId="0" animBg="1" advAuto="0"/>
      <p:bldP spid="466" grpId="1" animBg="1" advAuto="0"/>
      <p:bldP spid="467" grpId="0" animBg="1" advAuto="0"/>
      <p:bldP spid="467" grpId="1" animBg="1" advAuto="0"/>
      <p:bldP spid="468" grpId="0" animBg="1" advAuto="0"/>
      <p:bldP spid="468" grpId="1" animBg="1" advAuto="0"/>
      <p:bldP spid="469" grpId="0" animBg="1" advAuto="0"/>
      <p:bldP spid="469" grpId="1" animBg="1" advAuto="0"/>
      <p:bldP spid="470" grpId="0" animBg="1" advAuto="0"/>
      <p:bldP spid="470" grpId="1" animBg="1" advAuto="0"/>
      <p:bldP spid="471" grpId="0" animBg="1" advAuto="0"/>
      <p:bldP spid="471" grpId="1" animBg="1" advAuto="0"/>
      <p:bldP spid="472" grpId="0" animBg="1" advAuto="0"/>
      <p:bldP spid="472" grpId="1" animBg="1" advAuto="0"/>
      <p:bldP spid="473" grpId="0" animBg="1" advAuto="0"/>
      <p:bldP spid="473" grpId="1" animBg="1" advAuto="0"/>
      <p:bldP spid="474" grpId="0" animBg="1" advAuto="0"/>
      <p:bldP spid="474" grpId="1" animBg="1" advAuto="0"/>
      <p:bldP spid="475" grpId="0" animBg="1" advAuto="0"/>
      <p:bldP spid="475" grpId="1" animBg="1" advAuto="0"/>
      <p:bldP spid="476" grpId="0" animBg="1" advAuto="0"/>
      <p:bldP spid="479" grpId="0" animBg="1" advAuto="0"/>
      <p:bldP spid="480" grpId="0" animBg="1" advAuto="0"/>
      <p:bldP spid="480" grpId="1" animBg="1" advAuto="0"/>
      <p:bldP spid="481" grpId="0" animBg="1" advAuto="0"/>
      <p:bldP spid="481" grpId="1" animBg="1" advAuto="0"/>
      <p:bldP spid="482" grpId="0" animBg="1" advAuto="0"/>
      <p:bldP spid="482"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ore LinkedBag Methods"/>
          <p:cNvSpPr txBox="1">
            <a:spLocks noGrp="1"/>
          </p:cNvSpPr>
          <p:nvPr>
            <p:ph type="title"/>
          </p:nvPr>
        </p:nvSpPr>
        <p:spPr>
          <a:xfrm>
            <a:off x="1435100" y="3873500"/>
            <a:ext cx="14643100" cy="1397000"/>
          </a:xfrm>
          <a:prstGeom prst="rect">
            <a:avLst/>
          </a:prstGeom>
        </p:spPr>
        <p:txBody>
          <a:bodyPr/>
          <a:lstStyle/>
          <a:p>
            <a:r>
              <a:t>Core LinkedBag Methods</a:t>
            </a:r>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Choice xmlns="" xmlns:m="http://schemas.openxmlformats.org/officeDocument/2006/math" xmlns:a14="http://schemas.microsoft.com/office/drawing/2010/main" xmlns:p14="http://schemas.microsoft.com/office/powerpoint/2010/main" Requires="p14">
      <p:transition spd="fast" advClick="1" p14:dur="750">
        <p:pageCurlDoub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486"/>
                                        </p:tgtEl>
                                        <p:attrNameLst>
                                          <p:attrName>style.visibility</p:attrName>
                                        </p:attrNameLst>
                                      </p:cBhvr>
                                      <p:to>
                                        <p:strVal val="visible"/>
                                      </p:to>
                                    </p:set>
                                    <p:anim calcmode="lin" valueType="num">
                                      <p:cBhvr>
                                        <p:cTn id="7" dur="750" fill="hold"/>
                                        <p:tgtEl>
                                          <p:spTgt spid="486"/>
                                        </p:tgtEl>
                                        <p:attrNameLst>
                                          <p:attrName>ppt_w</p:attrName>
                                        </p:attrNameLst>
                                      </p:cBhvr>
                                      <p:tavLst>
                                        <p:tav tm="0">
                                          <p:val>
                                            <p:strVal val="4*#ppt_w"/>
                                          </p:val>
                                        </p:tav>
                                        <p:tav tm="100000">
                                          <p:val>
                                            <p:strVal val="#ppt_w"/>
                                          </p:val>
                                        </p:tav>
                                      </p:tavLst>
                                    </p:anim>
                                    <p:anim calcmode="lin" valueType="num">
                                      <p:cBhvr>
                                        <p:cTn id="8" dur="750" fill="hold"/>
                                        <p:tgtEl>
                                          <p:spTgt spid="48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Removing a Specific Item"/>
          <p:cNvSpPr txBox="1">
            <a:spLocks noGrp="1"/>
          </p:cNvSpPr>
          <p:nvPr>
            <p:ph type="title"/>
          </p:nvPr>
        </p:nvSpPr>
        <p:spPr>
          <a:prstGeom prst="rect">
            <a:avLst/>
          </a:prstGeom>
        </p:spPr>
        <p:txBody>
          <a:bodyPr/>
          <a:lstStyle/>
          <a:p>
            <a:r>
              <a:t>Removing a Specific Item</a:t>
            </a:r>
          </a:p>
        </p:txBody>
      </p:sp>
      <p:sp>
        <p:nvSpPr>
          <p:cNvPr id="489" name="Rectangle"/>
          <p:cNvSpPr/>
          <p:nvPr/>
        </p:nvSpPr>
        <p:spPr>
          <a:xfrm>
            <a:off x="9855200" y="1562100"/>
            <a:ext cx="6235700" cy="3327400"/>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grpSp>
        <p:nvGrpSpPr>
          <p:cNvPr id="499" name="Group"/>
          <p:cNvGrpSpPr/>
          <p:nvPr/>
        </p:nvGrpSpPr>
        <p:grpSpPr>
          <a:xfrm>
            <a:off x="3530598" y="5542091"/>
            <a:ext cx="2101390" cy="2202369"/>
            <a:chOff x="-1" y="109031"/>
            <a:chExt cx="2101388" cy="2202369"/>
          </a:xfrm>
        </p:grpSpPr>
        <p:grpSp>
          <p:nvGrpSpPr>
            <p:cNvPr id="495" name="Group"/>
            <p:cNvGrpSpPr/>
            <p:nvPr/>
          </p:nvGrpSpPr>
          <p:grpSpPr>
            <a:xfrm>
              <a:off x="-1" y="1117600"/>
              <a:ext cx="1804997" cy="1193800"/>
              <a:chOff x="0" y="0"/>
              <a:chExt cx="1804995" cy="1193800"/>
            </a:xfrm>
          </p:grpSpPr>
          <p:grpSp>
            <p:nvGrpSpPr>
              <p:cNvPr id="492" name="Group"/>
              <p:cNvGrpSpPr/>
              <p:nvPr/>
            </p:nvGrpSpPr>
            <p:grpSpPr>
              <a:xfrm>
                <a:off x="139700" y="0"/>
                <a:ext cx="1524000" cy="736600"/>
                <a:chOff x="0" y="0"/>
                <a:chExt cx="1524000" cy="736600"/>
              </a:xfrm>
            </p:grpSpPr>
            <p:sp>
              <p:nvSpPr>
                <p:cNvPr id="490"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491"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493"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494"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496" name="Turtle"/>
            <p:cNvSpPr/>
            <p:nvPr/>
          </p:nvSpPr>
          <p:spPr>
            <a:xfrm>
              <a:off x="104067" y="109031"/>
              <a:ext cx="1033936"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dirty="0"/>
                <a:t>Turtle</a:t>
              </a:r>
            </a:p>
          </p:txBody>
        </p:sp>
        <p:sp>
          <p:nvSpPr>
            <p:cNvPr id="497" name="Line"/>
            <p:cNvSpPr/>
            <p:nvPr/>
          </p:nvSpPr>
          <p:spPr>
            <a:xfrm flipH="1">
              <a:off x="520699" y="546100"/>
              <a:ext cx="2" cy="9297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sp>
          <p:nvSpPr>
            <p:cNvPr id="498" name="Line"/>
            <p:cNvSpPr/>
            <p:nvPr/>
          </p:nvSpPr>
          <p:spPr>
            <a:xfrm flipH="1" flipV="1">
              <a:off x="1257300" y="14605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grpSp>
        <p:nvGrpSpPr>
          <p:cNvPr id="510" name="Group"/>
          <p:cNvGrpSpPr/>
          <p:nvPr/>
        </p:nvGrpSpPr>
        <p:grpSpPr>
          <a:xfrm>
            <a:off x="11823697" y="5462081"/>
            <a:ext cx="2333233" cy="2231579"/>
            <a:chOff x="-2" y="29021"/>
            <a:chExt cx="2333231" cy="2231579"/>
          </a:xfrm>
        </p:grpSpPr>
        <p:grpSp>
          <p:nvGrpSpPr>
            <p:cNvPr id="508" name="Group"/>
            <p:cNvGrpSpPr/>
            <p:nvPr/>
          </p:nvGrpSpPr>
          <p:grpSpPr>
            <a:xfrm>
              <a:off x="-2" y="29021"/>
              <a:ext cx="1779598" cy="2231579"/>
              <a:chOff x="-1" y="29021"/>
              <a:chExt cx="1779597" cy="2231579"/>
            </a:xfrm>
          </p:grpSpPr>
          <p:grpSp>
            <p:nvGrpSpPr>
              <p:cNvPr id="505" name="Group"/>
              <p:cNvGrpSpPr/>
              <p:nvPr/>
            </p:nvGrpSpPr>
            <p:grpSpPr>
              <a:xfrm>
                <a:off x="-1" y="1066800"/>
                <a:ext cx="1779597" cy="1193800"/>
                <a:chOff x="0" y="0"/>
                <a:chExt cx="1779595" cy="1193800"/>
              </a:xfrm>
            </p:grpSpPr>
            <p:grpSp>
              <p:nvGrpSpPr>
                <p:cNvPr id="502" name="Group"/>
                <p:cNvGrpSpPr/>
                <p:nvPr/>
              </p:nvGrpSpPr>
              <p:grpSpPr>
                <a:xfrm>
                  <a:off x="114300" y="0"/>
                  <a:ext cx="1524000" cy="736600"/>
                  <a:chOff x="0" y="0"/>
                  <a:chExt cx="1524000" cy="736600"/>
                </a:xfrm>
              </p:grpSpPr>
              <p:sp>
                <p:nvSpPr>
                  <p:cNvPr id="500"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501"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503"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504"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506" name="Elephant"/>
              <p:cNvSpPr/>
              <p:nvPr/>
            </p:nvSpPr>
            <p:spPr>
              <a:xfrm>
                <a:off x="116559" y="29021"/>
                <a:ext cx="1487584"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a:t>Elephant</a:t>
                </a:r>
              </a:p>
            </p:txBody>
          </p:sp>
          <p:sp>
            <p:nvSpPr>
              <p:cNvPr id="507"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sp>
          <p:nvSpPr>
            <p:cNvPr id="509"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grpSp>
        <p:nvGrpSpPr>
          <p:cNvPr id="520" name="Group"/>
          <p:cNvGrpSpPr/>
          <p:nvPr/>
        </p:nvGrpSpPr>
        <p:grpSpPr>
          <a:xfrm>
            <a:off x="7783804" y="5542091"/>
            <a:ext cx="2182126" cy="2202369"/>
            <a:chOff x="119776" y="109031"/>
            <a:chExt cx="2182124" cy="2202369"/>
          </a:xfrm>
        </p:grpSpPr>
        <p:grpSp>
          <p:nvGrpSpPr>
            <p:cNvPr id="516" name="Group"/>
            <p:cNvGrpSpPr/>
            <p:nvPr/>
          </p:nvGrpSpPr>
          <p:grpSpPr>
            <a:xfrm>
              <a:off x="133771" y="1092200"/>
              <a:ext cx="1728797" cy="1219200"/>
              <a:chOff x="0" y="0"/>
              <a:chExt cx="1728795" cy="1219200"/>
            </a:xfrm>
          </p:grpSpPr>
          <p:grpSp>
            <p:nvGrpSpPr>
              <p:cNvPr id="513" name="Group"/>
              <p:cNvGrpSpPr/>
              <p:nvPr/>
            </p:nvGrpSpPr>
            <p:grpSpPr>
              <a:xfrm>
                <a:off x="63500" y="0"/>
                <a:ext cx="1524000" cy="736600"/>
                <a:chOff x="0" y="0"/>
                <a:chExt cx="1524000" cy="736600"/>
              </a:xfrm>
            </p:grpSpPr>
            <p:sp>
              <p:nvSpPr>
                <p:cNvPr id="511"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512"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514"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515"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517" name="Zebra"/>
            <p:cNvSpPr/>
            <p:nvPr/>
          </p:nvSpPr>
          <p:spPr>
            <a:xfrm>
              <a:off x="119776" y="109031"/>
              <a:ext cx="993861"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dirty="0"/>
                <a:t>Zebra</a:t>
              </a:r>
            </a:p>
          </p:txBody>
        </p:sp>
        <p:sp>
          <p:nvSpPr>
            <p:cNvPr id="518" name="Line"/>
            <p:cNvSpPr/>
            <p:nvPr/>
          </p:nvSpPr>
          <p:spPr>
            <a:xfrm flipH="1">
              <a:off x="603671" y="533400"/>
              <a:ext cx="1"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sp>
          <p:nvSpPr>
            <p:cNvPr id="519" name="Line"/>
            <p:cNvSpPr/>
            <p:nvPr/>
          </p:nvSpPr>
          <p:spPr>
            <a:xfrm flipH="1">
              <a:off x="1251371" y="14726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grpSp>
        <p:nvGrpSpPr>
          <p:cNvPr id="530" name="Group"/>
          <p:cNvGrpSpPr/>
          <p:nvPr/>
        </p:nvGrpSpPr>
        <p:grpSpPr>
          <a:xfrm>
            <a:off x="14004333" y="5462081"/>
            <a:ext cx="1834165" cy="2282379"/>
            <a:chOff x="97834" y="29021"/>
            <a:chExt cx="1834162" cy="2282379"/>
          </a:xfrm>
        </p:grpSpPr>
        <p:grpSp>
          <p:nvGrpSpPr>
            <p:cNvPr id="526" name="Group"/>
            <p:cNvGrpSpPr/>
            <p:nvPr/>
          </p:nvGrpSpPr>
          <p:grpSpPr>
            <a:xfrm>
              <a:off x="203199" y="1092200"/>
              <a:ext cx="1728797" cy="1219200"/>
              <a:chOff x="0" y="0"/>
              <a:chExt cx="1728795" cy="1219200"/>
            </a:xfrm>
          </p:grpSpPr>
          <p:grpSp>
            <p:nvGrpSpPr>
              <p:cNvPr id="523" name="Group"/>
              <p:cNvGrpSpPr/>
              <p:nvPr/>
            </p:nvGrpSpPr>
            <p:grpSpPr>
              <a:xfrm>
                <a:off x="63500" y="0"/>
                <a:ext cx="1524000" cy="736600"/>
                <a:chOff x="0" y="0"/>
                <a:chExt cx="1524000" cy="736600"/>
              </a:xfrm>
            </p:grpSpPr>
            <p:sp>
              <p:nvSpPr>
                <p:cNvPr id="521"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522"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524"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525"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527" name="Giraffe"/>
            <p:cNvSpPr/>
            <p:nvPr/>
          </p:nvSpPr>
          <p:spPr>
            <a:xfrm>
              <a:off x="97834" y="29021"/>
              <a:ext cx="117660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a:t>Giraffe</a:t>
              </a:r>
            </a:p>
          </p:txBody>
        </p:sp>
        <p:sp>
          <p:nvSpPr>
            <p:cNvPr id="528" name="Line"/>
            <p:cNvSpPr/>
            <p:nvPr/>
          </p:nvSpPr>
          <p:spPr>
            <a:xfrm flipH="1">
              <a:off x="673099" y="5334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sp>
          <p:nvSpPr>
            <p:cNvPr id="529" name="/"/>
            <p:cNvSpPr/>
            <p:nvPr/>
          </p:nvSpPr>
          <p:spPr>
            <a:xfrm>
              <a:off x="1308503" y="1191071"/>
              <a:ext cx="251671" cy="564257"/>
            </a:xfrm>
            <a:prstGeom prst="rect">
              <a:avLst/>
            </a:prstGeom>
            <a:noFill/>
            <a:ln w="12700" cap="flat">
              <a:noFill/>
              <a:miter lim="400000"/>
            </a:ln>
            <a:effectLst>
              <a:outerShdw blurRad="177800" dir="30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rPr sz="3000"/>
                <a:t>/</a:t>
              </a:r>
            </a:p>
          </p:txBody>
        </p:sp>
      </p:grpSp>
      <p:grpSp>
        <p:nvGrpSpPr>
          <p:cNvPr id="540" name="Group"/>
          <p:cNvGrpSpPr/>
          <p:nvPr/>
        </p:nvGrpSpPr>
        <p:grpSpPr>
          <a:xfrm>
            <a:off x="9842498" y="5462081"/>
            <a:ext cx="2101390" cy="2282379"/>
            <a:chOff x="-1" y="29021"/>
            <a:chExt cx="2101388" cy="2282379"/>
          </a:xfrm>
        </p:grpSpPr>
        <p:grpSp>
          <p:nvGrpSpPr>
            <p:cNvPr id="536" name="Group"/>
            <p:cNvGrpSpPr/>
            <p:nvPr/>
          </p:nvGrpSpPr>
          <p:grpSpPr>
            <a:xfrm>
              <a:off x="-1" y="1117600"/>
              <a:ext cx="1804997" cy="1193800"/>
              <a:chOff x="0" y="0"/>
              <a:chExt cx="1804995" cy="1193800"/>
            </a:xfrm>
          </p:grpSpPr>
          <p:grpSp>
            <p:nvGrpSpPr>
              <p:cNvPr id="533" name="Group"/>
              <p:cNvGrpSpPr/>
              <p:nvPr/>
            </p:nvGrpSpPr>
            <p:grpSpPr>
              <a:xfrm>
                <a:off x="139700" y="0"/>
                <a:ext cx="1524000" cy="736600"/>
                <a:chOff x="0" y="0"/>
                <a:chExt cx="1524000" cy="736600"/>
              </a:xfrm>
            </p:grpSpPr>
            <p:sp>
              <p:nvSpPr>
                <p:cNvPr id="531"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532"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534"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535"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537" name="Line"/>
            <p:cNvSpPr/>
            <p:nvPr/>
          </p:nvSpPr>
          <p:spPr>
            <a:xfrm flipH="1" flipV="1">
              <a:off x="1257300" y="14605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sp>
          <p:nvSpPr>
            <p:cNvPr id="538" name="Lion"/>
            <p:cNvSpPr/>
            <p:nvPr/>
          </p:nvSpPr>
          <p:spPr>
            <a:xfrm>
              <a:off x="332425" y="29021"/>
              <a:ext cx="758219"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a:t>Lion</a:t>
              </a:r>
            </a:p>
          </p:txBody>
        </p:sp>
        <p:sp>
          <p:nvSpPr>
            <p:cNvPr id="539" name="Line"/>
            <p:cNvSpPr/>
            <p:nvPr/>
          </p:nvSpPr>
          <p:spPr>
            <a:xfrm flipH="1">
              <a:off x="5587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grpSp>
        <p:nvGrpSpPr>
          <p:cNvPr id="551" name="Group"/>
          <p:cNvGrpSpPr/>
          <p:nvPr/>
        </p:nvGrpSpPr>
        <p:grpSpPr>
          <a:xfrm>
            <a:off x="5511797" y="5542091"/>
            <a:ext cx="2333234" cy="2151569"/>
            <a:chOff x="-2" y="109031"/>
            <a:chExt cx="2333232" cy="2151569"/>
          </a:xfrm>
        </p:grpSpPr>
        <p:grpSp>
          <p:nvGrpSpPr>
            <p:cNvPr id="549" name="Group"/>
            <p:cNvGrpSpPr/>
            <p:nvPr/>
          </p:nvGrpSpPr>
          <p:grpSpPr>
            <a:xfrm>
              <a:off x="-2" y="109031"/>
              <a:ext cx="2333232" cy="2151569"/>
              <a:chOff x="-1" y="109031"/>
              <a:chExt cx="2333230" cy="2151569"/>
            </a:xfrm>
          </p:grpSpPr>
          <p:grpSp>
            <p:nvGrpSpPr>
              <p:cNvPr id="546" name="Group"/>
              <p:cNvGrpSpPr/>
              <p:nvPr/>
            </p:nvGrpSpPr>
            <p:grpSpPr>
              <a:xfrm>
                <a:off x="-1" y="1066800"/>
                <a:ext cx="1779597" cy="1193800"/>
                <a:chOff x="0" y="0"/>
                <a:chExt cx="1779595" cy="1193800"/>
              </a:xfrm>
            </p:grpSpPr>
            <p:grpSp>
              <p:nvGrpSpPr>
                <p:cNvPr id="543" name="Group"/>
                <p:cNvGrpSpPr/>
                <p:nvPr/>
              </p:nvGrpSpPr>
              <p:grpSpPr>
                <a:xfrm>
                  <a:off x="114300" y="0"/>
                  <a:ext cx="1524000" cy="736600"/>
                  <a:chOff x="0" y="0"/>
                  <a:chExt cx="1524000" cy="736600"/>
                </a:xfrm>
              </p:grpSpPr>
              <p:sp>
                <p:nvSpPr>
                  <p:cNvPr id="541"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542"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544"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545"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547" name="Alligator"/>
              <p:cNvSpPr/>
              <p:nvPr/>
            </p:nvSpPr>
            <p:spPr>
              <a:xfrm>
                <a:off x="149420" y="109031"/>
                <a:ext cx="142186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dirty="0"/>
                  <a:t>Alligator</a:t>
                </a:r>
              </a:p>
            </p:txBody>
          </p:sp>
          <p:sp>
            <p:nvSpPr>
              <p:cNvPr id="548"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sp>
          <p:nvSpPr>
            <p:cNvPr id="550"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grpSp>
        <p:nvGrpSpPr>
          <p:cNvPr id="556" name="Group"/>
          <p:cNvGrpSpPr/>
          <p:nvPr/>
        </p:nvGrpSpPr>
        <p:grpSpPr>
          <a:xfrm>
            <a:off x="948923" y="6588760"/>
            <a:ext cx="2746381" cy="1193800"/>
            <a:chOff x="0" y="0"/>
            <a:chExt cx="2746379" cy="1193800"/>
          </a:xfrm>
        </p:grpSpPr>
        <p:grpSp>
          <p:nvGrpSpPr>
            <p:cNvPr id="554" name="Group"/>
            <p:cNvGrpSpPr/>
            <p:nvPr/>
          </p:nvGrpSpPr>
          <p:grpSpPr>
            <a:xfrm>
              <a:off x="0" y="0"/>
              <a:ext cx="1371600" cy="1193800"/>
              <a:chOff x="0" y="0"/>
              <a:chExt cx="1371600" cy="1193800"/>
            </a:xfrm>
          </p:grpSpPr>
          <p:sp>
            <p:nvSpPr>
              <p:cNvPr id="552" name="headPtr"/>
              <p:cNvSpPr/>
              <p:nvPr/>
            </p:nvSpPr>
            <p:spPr>
              <a:xfrm>
                <a:off x="0" y="67310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headPtr</a:t>
                </a:r>
              </a:p>
            </p:txBody>
          </p:sp>
          <p:sp>
            <p:nvSpPr>
              <p:cNvPr id="553" name="Rectangle"/>
              <p:cNvSpPr/>
              <p:nvPr/>
            </p:nvSpPr>
            <p:spPr>
              <a:xfrm>
                <a:off x="274227" y="0"/>
                <a:ext cx="774701" cy="736600"/>
              </a:xfrm>
              <a:prstGeom prst="rect">
                <a:avLst/>
              </a:prstGeom>
              <a:solidFill>
                <a:srgbClr val="FFFB00"/>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555" name="Line"/>
            <p:cNvSpPr/>
            <p:nvPr/>
          </p:nvSpPr>
          <p:spPr>
            <a:xfrm flipH="1">
              <a:off x="689376" y="367903"/>
              <a:ext cx="2057004" cy="25786"/>
            </a:xfrm>
            <a:prstGeom prst="line">
              <a:avLst/>
            </a:prstGeom>
            <a:noFill/>
            <a:ln w="76200" cap="flat">
              <a:solidFill>
                <a:srgbClr val="941100"/>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pic>
        <p:nvPicPr>
          <p:cNvPr id="557" name="remove (anEntry)… remove (anEntry)  locate node N that contains anEntry  if ( N exists )      replace the entry in node N               with the entry in the first node      remove the first node  return true (false) to indicate success (failure)" descr="remove (anEntry)… remove (anEntry)  locate node N that contains anEntry  if ( N exists )      replace the entry in node N               with the entry in the first node      remove the first node  return true (false) to indicate success (failure)"/>
          <p:cNvPicPr>
            <a:picLocks/>
          </p:cNvPicPr>
          <p:nvPr/>
        </p:nvPicPr>
        <p:blipFill>
          <a:blip r:embed="rId3"/>
          <a:stretch>
            <a:fillRect/>
          </a:stretch>
        </p:blipFill>
        <p:spPr>
          <a:xfrm>
            <a:off x="723900" y="1554480"/>
            <a:ext cx="8204200" cy="4140200"/>
          </a:xfrm>
          <a:prstGeom prst="rect">
            <a:avLst/>
          </a:prstGeom>
          <a:effectLst>
            <a:outerShdw blurRad="266700" dir="2700000" rotWithShape="0">
              <a:srgbClr val="000000"/>
            </a:outerShdw>
          </a:effectLst>
        </p:spPr>
      </p:pic>
      <p:sp>
        <p:nvSpPr>
          <p:cNvPr id="558" name="itemCount"/>
          <p:cNvSpPr/>
          <p:nvPr/>
        </p:nvSpPr>
        <p:spPr>
          <a:xfrm>
            <a:off x="311150" y="7801610"/>
            <a:ext cx="1892300" cy="660400"/>
          </a:xfrm>
          <a:prstGeom prst="roundRect">
            <a:avLst>
              <a:gd name="adj" fmla="val 556"/>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2000" b="1">
                <a:latin typeface="Courier New"/>
                <a:ea typeface="Courier New"/>
                <a:cs typeface="Courier New"/>
                <a:sym typeface="Courier New"/>
              </a:defRPr>
            </a:lvl1pPr>
          </a:lstStyle>
          <a:p>
            <a:r>
              <a:t>itemCount</a:t>
            </a:r>
          </a:p>
        </p:txBody>
      </p:sp>
      <p:sp>
        <p:nvSpPr>
          <p:cNvPr id="559" name="6"/>
          <p:cNvSpPr/>
          <p:nvPr/>
        </p:nvSpPr>
        <p:spPr>
          <a:xfrm>
            <a:off x="1789410" y="786511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6</a:t>
            </a:r>
          </a:p>
        </p:txBody>
      </p:sp>
      <p:pic>
        <p:nvPicPr>
          <p:cNvPr id="560" name="Rounded Rectangle Rounded rectangle" descr="Rounded Rectangle Rounded rectangle"/>
          <p:cNvPicPr>
            <a:picLocks/>
          </p:cNvPicPr>
          <p:nvPr/>
        </p:nvPicPr>
        <p:blipFill>
          <a:blip r:embed="rId4"/>
          <a:stretch>
            <a:fillRect/>
          </a:stretch>
        </p:blipFill>
        <p:spPr>
          <a:xfrm>
            <a:off x="876300" y="2703432"/>
            <a:ext cx="7213600" cy="1376231"/>
          </a:xfrm>
          <a:prstGeom prst="rect">
            <a:avLst/>
          </a:prstGeom>
          <a:effectLst>
            <a:outerShdw blurRad="266700" dir="1980000" rotWithShape="0">
              <a:srgbClr val="000000"/>
            </a:outerShdw>
          </a:effectLst>
        </p:spPr>
      </p:pic>
      <p:pic>
        <p:nvPicPr>
          <p:cNvPr id="561" name="Rounded Rectangle Rounded rectangle" descr="Rounded Rectangle Rounded rectangle"/>
          <p:cNvPicPr>
            <a:picLocks/>
          </p:cNvPicPr>
          <p:nvPr/>
        </p:nvPicPr>
        <p:blipFill>
          <a:blip r:embed="rId5"/>
          <a:stretch>
            <a:fillRect/>
          </a:stretch>
        </p:blipFill>
        <p:spPr>
          <a:xfrm>
            <a:off x="901700" y="2284730"/>
            <a:ext cx="6515100" cy="495300"/>
          </a:xfrm>
          <a:prstGeom prst="rect">
            <a:avLst/>
          </a:prstGeom>
          <a:effectLst>
            <a:outerShdw blurRad="266700" dir="1980000" rotWithShape="0">
              <a:srgbClr val="000000"/>
            </a:outerShdw>
          </a:effectLst>
        </p:spPr>
      </p:pic>
      <p:pic>
        <p:nvPicPr>
          <p:cNvPr id="562" name="Rounded Rectangle Rounded rectangle" descr="Rounded Rectangle Rounded rectangle"/>
          <p:cNvPicPr>
            <a:picLocks/>
          </p:cNvPicPr>
          <p:nvPr/>
        </p:nvPicPr>
        <p:blipFill>
          <a:blip r:embed="rId6"/>
          <a:stretch>
            <a:fillRect/>
          </a:stretch>
        </p:blipFill>
        <p:spPr>
          <a:xfrm>
            <a:off x="1498374" y="3942080"/>
            <a:ext cx="4025900" cy="513953"/>
          </a:xfrm>
          <a:prstGeom prst="rect">
            <a:avLst/>
          </a:prstGeom>
          <a:effectLst>
            <a:outerShdw blurRad="266700" dir="1980000" rotWithShape="0">
              <a:srgbClr val="000000"/>
            </a:outerShdw>
          </a:effectLst>
        </p:spPr>
      </p:pic>
    </p:spTree>
  </p:cSld>
  <p:clrMapOvr>
    <a:masterClrMapping/>
  </p:clrMapOvr>
  <mc:AlternateContent xmlns:mc="http://schemas.openxmlformats.org/markup-compatibility/2006" xmlns:p15="http://schemas.microsoft.com/office/powerpoint/2012/main">
    <mc:Choice Requires="p15">
      <p:transition spd="med" advClick="0" advTm="0">
        <p15:prstTrans prst="pageCurlDouble"/>
      </p:transition>
    </mc:Choice>
    <mc:Choice xmlns="" xmlns:m="http://schemas.openxmlformats.org/officeDocument/2006/math" xmlns:a14="http://schemas.microsoft.com/office/drawing/2010/main" xmlns:p14="http://schemas.microsoft.com/office/powerpoint/2010/main" Requires="p14">
      <p:transition spd="fast" advClick="0" advTm="0" p14:dur="750">
        <p:pageCurlDoub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488"/>
                                        </p:tgtEl>
                                        <p:attrNameLst>
                                          <p:attrName>style.visibility</p:attrName>
                                        </p:attrNameLst>
                                      </p:cBhvr>
                                      <p:to>
                                        <p:strVal val="visible"/>
                                      </p:to>
                                    </p:set>
                                    <p:animEffect transition="in" filter="fade">
                                      <p:cBhvr>
                                        <p:cTn id="7" dur="750"/>
                                        <p:tgtEl>
                                          <p:spTgt spid="4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557"/>
                                        </p:tgtEl>
                                        <p:attrNameLst>
                                          <p:attrName>style.visibility</p:attrName>
                                        </p:attrNameLst>
                                      </p:cBhvr>
                                      <p:to>
                                        <p:strVal val="visible"/>
                                      </p:to>
                                    </p:set>
                                    <p:animEffect transition="in" filter="fade">
                                      <p:cBhvr>
                                        <p:cTn id="12" dur="500"/>
                                        <p:tgtEl>
                                          <p:spTgt spid="5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p:tmAbs val="0"/>
                                  </p:iterate>
                                  <p:childTnLst>
                                    <p:set>
                                      <p:cBhvr>
                                        <p:cTn id="16" fill="hold"/>
                                        <p:tgtEl>
                                          <p:spTgt spid="561"/>
                                        </p:tgtEl>
                                        <p:attrNameLst>
                                          <p:attrName>style.visibility</p:attrName>
                                        </p:attrNameLst>
                                      </p:cBhvr>
                                      <p:to>
                                        <p:strVal val="visible"/>
                                      </p:to>
                                    </p:set>
                                    <p:animEffect transition="in" filter="fade">
                                      <p:cBhvr>
                                        <p:cTn id="17" dur="500"/>
                                        <p:tgtEl>
                                          <p:spTgt spid="5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0" nodeType="clickEffect">
                                  <p:stCondLst>
                                    <p:cond delay="0"/>
                                  </p:stCondLst>
                                  <p:iterate>
                                    <p:tmAbs val="0"/>
                                  </p:iterate>
                                  <p:childTnLst>
                                    <p:set>
                                      <p:cBhvr>
                                        <p:cTn id="21" fill="hold"/>
                                        <p:tgtEl>
                                          <p:spTgt spid="560"/>
                                        </p:tgtEl>
                                        <p:attrNameLst>
                                          <p:attrName>style.visibility</p:attrName>
                                        </p:attrNameLst>
                                      </p:cBhvr>
                                      <p:to>
                                        <p:strVal val="visible"/>
                                      </p:to>
                                    </p:set>
                                    <p:animEffect transition="in" filter="fade">
                                      <p:cBhvr>
                                        <p:cTn id="22" dur="500"/>
                                        <p:tgtEl>
                                          <p:spTgt spid="560"/>
                                        </p:tgtEl>
                                      </p:cBhvr>
                                    </p:animEffect>
                                  </p:childTnLst>
                                </p:cTn>
                              </p:par>
                            </p:childTnLst>
                          </p:cTn>
                        </p:par>
                        <p:par>
                          <p:cTn id="23" fill="hold">
                            <p:stCondLst>
                              <p:cond delay="500"/>
                            </p:stCondLst>
                            <p:childTnLst>
                              <p:par>
                                <p:cTn id="24" presetID="23" presetClass="exit" presetSubtype="32" fill="hold" grpId="1" nodeType="afterEffect">
                                  <p:stCondLst>
                                    <p:cond delay="0"/>
                                  </p:stCondLst>
                                  <p:iterate>
                                    <p:tmAbs val="0"/>
                                  </p:iterate>
                                  <p:childTnLst>
                                    <p:anim calcmode="lin" valueType="num">
                                      <p:cBhvr>
                                        <p:cTn id="25" dur="250" fill="hold"/>
                                        <p:tgtEl>
                                          <p:spTgt spid="561"/>
                                        </p:tgtEl>
                                        <p:attrNameLst>
                                          <p:attrName>ppt_w</p:attrName>
                                        </p:attrNameLst>
                                      </p:cBhvr>
                                      <p:tavLst>
                                        <p:tav tm="0">
                                          <p:val>
                                            <p:strVal val="ppt_w"/>
                                          </p:val>
                                        </p:tav>
                                        <p:tav tm="100000">
                                          <p:val>
                                            <p:fltVal val="0"/>
                                          </p:val>
                                        </p:tav>
                                      </p:tavLst>
                                    </p:anim>
                                    <p:anim calcmode="lin" valueType="num">
                                      <p:cBhvr>
                                        <p:cTn id="26" dur="250" fill="hold"/>
                                        <p:tgtEl>
                                          <p:spTgt spid="561"/>
                                        </p:tgtEl>
                                        <p:attrNameLst>
                                          <p:attrName>ppt_h</p:attrName>
                                        </p:attrNameLst>
                                      </p:cBhvr>
                                      <p:tavLst>
                                        <p:tav tm="0">
                                          <p:val>
                                            <p:strVal val="ppt_h"/>
                                          </p:val>
                                        </p:tav>
                                        <p:tav tm="100000">
                                          <p:val>
                                            <p:fltVal val="0"/>
                                          </p:val>
                                        </p:tav>
                                      </p:tavLst>
                                    </p:anim>
                                    <p:set>
                                      <p:cBhvr>
                                        <p:cTn id="27" fill="hold">
                                          <p:stCondLst>
                                            <p:cond delay="249"/>
                                          </p:stCondLst>
                                        </p:cTn>
                                        <p:tgtEl>
                                          <p:spTgt spid="56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fill="hold" grpId="0" nodeType="clickEffect">
                                  <p:stCondLst>
                                    <p:cond delay="0"/>
                                  </p:stCondLst>
                                  <p:iterate>
                                    <p:tmAbs val="0"/>
                                  </p:iterate>
                                  <p:childTnLst>
                                    <p:set>
                                      <p:cBhvr>
                                        <p:cTn id="31" fill="hold"/>
                                        <p:tgtEl>
                                          <p:spTgt spid="562"/>
                                        </p:tgtEl>
                                        <p:attrNameLst>
                                          <p:attrName>style.visibility</p:attrName>
                                        </p:attrNameLst>
                                      </p:cBhvr>
                                      <p:to>
                                        <p:strVal val="visible"/>
                                      </p:to>
                                    </p:set>
                                    <p:animEffect transition="in" filter="fade">
                                      <p:cBhvr>
                                        <p:cTn id="32" dur="500"/>
                                        <p:tgtEl>
                                          <p:spTgt spid="562"/>
                                        </p:tgtEl>
                                      </p:cBhvr>
                                    </p:animEffect>
                                  </p:childTnLst>
                                </p:cTn>
                              </p:par>
                            </p:childTnLst>
                          </p:cTn>
                        </p:par>
                        <p:par>
                          <p:cTn id="33" fill="hold">
                            <p:stCondLst>
                              <p:cond delay="500"/>
                            </p:stCondLst>
                            <p:childTnLst>
                              <p:par>
                                <p:cTn id="34" presetID="23" presetClass="exit" presetSubtype="32" fill="hold" grpId="1" nodeType="afterEffect">
                                  <p:stCondLst>
                                    <p:cond delay="0"/>
                                  </p:stCondLst>
                                  <p:iterate>
                                    <p:tmAbs val="0"/>
                                  </p:iterate>
                                  <p:childTnLst>
                                    <p:anim calcmode="lin" valueType="num">
                                      <p:cBhvr>
                                        <p:cTn id="35" dur="250" fill="hold"/>
                                        <p:tgtEl>
                                          <p:spTgt spid="560"/>
                                        </p:tgtEl>
                                        <p:attrNameLst>
                                          <p:attrName>ppt_w</p:attrName>
                                        </p:attrNameLst>
                                      </p:cBhvr>
                                      <p:tavLst>
                                        <p:tav tm="0">
                                          <p:val>
                                            <p:strVal val="ppt_w"/>
                                          </p:val>
                                        </p:tav>
                                        <p:tav tm="100000">
                                          <p:val>
                                            <p:fltVal val="0"/>
                                          </p:val>
                                        </p:tav>
                                      </p:tavLst>
                                    </p:anim>
                                    <p:anim calcmode="lin" valueType="num">
                                      <p:cBhvr>
                                        <p:cTn id="36" dur="250" fill="hold"/>
                                        <p:tgtEl>
                                          <p:spTgt spid="560"/>
                                        </p:tgtEl>
                                        <p:attrNameLst>
                                          <p:attrName>ppt_h</p:attrName>
                                        </p:attrNameLst>
                                      </p:cBhvr>
                                      <p:tavLst>
                                        <p:tav tm="0">
                                          <p:val>
                                            <p:strVal val="ppt_h"/>
                                          </p:val>
                                        </p:tav>
                                        <p:tav tm="100000">
                                          <p:val>
                                            <p:fltVal val="0"/>
                                          </p:val>
                                        </p:tav>
                                      </p:tavLst>
                                    </p:anim>
                                    <p:set>
                                      <p:cBhvr>
                                        <p:cTn id="37" fill="hold">
                                          <p:stCondLst>
                                            <p:cond delay="249"/>
                                          </p:stCondLst>
                                        </p:cTn>
                                        <p:tgtEl>
                                          <p:spTgt spid="56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fill="hold" grpId="1" nodeType="clickEffect">
                                  <p:stCondLst>
                                    <p:cond delay="0"/>
                                  </p:stCondLst>
                                  <p:iterate>
                                    <p:tmAbs val="0"/>
                                  </p:iterate>
                                  <p:childTnLst>
                                    <p:animEffect transition="out" filter="fade">
                                      <p:cBhvr>
                                        <p:cTn id="41" dur="500" fill="hold"/>
                                        <p:tgtEl>
                                          <p:spTgt spid="557"/>
                                        </p:tgtEl>
                                      </p:cBhvr>
                                    </p:animEffect>
                                    <p:set>
                                      <p:cBhvr>
                                        <p:cTn id="42" fill="hold">
                                          <p:stCondLst>
                                            <p:cond delay="499"/>
                                          </p:stCondLst>
                                        </p:cTn>
                                        <p:tgtEl>
                                          <p:spTgt spid="557"/>
                                        </p:tgtEl>
                                        <p:attrNameLst>
                                          <p:attrName>style.visibility</p:attrName>
                                        </p:attrNameLst>
                                      </p:cBhvr>
                                      <p:to>
                                        <p:strVal val="hidden"/>
                                      </p:to>
                                    </p:set>
                                  </p:childTnLst>
                                </p:cTn>
                              </p:par>
                            </p:childTnLst>
                          </p:cTn>
                        </p:par>
                        <p:par>
                          <p:cTn id="43" fill="hold">
                            <p:stCondLst>
                              <p:cond delay="500"/>
                            </p:stCondLst>
                            <p:childTnLst>
                              <p:par>
                                <p:cTn id="44" presetID="10" presetClass="exit" fill="hold" grpId="1" nodeType="afterEffect">
                                  <p:stCondLst>
                                    <p:cond delay="0"/>
                                  </p:stCondLst>
                                  <p:iterate>
                                    <p:tmAbs val="0"/>
                                  </p:iterate>
                                  <p:childTnLst>
                                    <p:animEffect transition="out" filter="fade">
                                      <p:cBhvr>
                                        <p:cTn id="45" dur="500" fill="hold"/>
                                        <p:tgtEl>
                                          <p:spTgt spid="562"/>
                                        </p:tgtEl>
                                      </p:cBhvr>
                                    </p:animEffect>
                                    <p:set>
                                      <p:cBhvr>
                                        <p:cTn id="46" fill="hold">
                                          <p:stCondLst>
                                            <p:cond delay="499"/>
                                          </p:stCondLst>
                                        </p:cTn>
                                        <p:tgtEl>
                                          <p:spTgt spid="5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animBg="1" advAuto="0"/>
      <p:bldP spid="557" grpId="0" animBg="1" advAuto="0"/>
      <p:bldP spid="557" grpId="1" animBg="1" advAuto="0"/>
      <p:bldP spid="560" grpId="0" animBg="1" advAuto="0"/>
      <p:bldP spid="560" grpId="1" animBg="1" advAuto="0"/>
      <p:bldP spid="561" grpId="0" animBg="1" advAuto="0"/>
      <p:bldP spid="561" grpId="1" animBg="1" advAuto="0"/>
      <p:bldP spid="562" grpId="0" animBg="1" advAuto="0"/>
      <p:bldP spid="562"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Removing a Specific Item"/>
          <p:cNvSpPr txBox="1">
            <a:spLocks noGrp="1"/>
          </p:cNvSpPr>
          <p:nvPr>
            <p:ph type="title"/>
          </p:nvPr>
        </p:nvSpPr>
        <p:spPr>
          <a:xfrm>
            <a:off x="114300" y="0"/>
            <a:ext cx="14541500" cy="1397000"/>
          </a:xfrm>
          <a:prstGeom prst="rect">
            <a:avLst/>
          </a:prstGeom>
        </p:spPr>
        <p:txBody>
          <a:bodyPr/>
          <a:lstStyle/>
          <a:p>
            <a:r>
              <a:t>Removing a Specific Item</a:t>
            </a:r>
          </a:p>
        </p:txBody>
      </p:sp>
      <p:sp>
        <p:nvSpPr>
          <p:cNvPr id="567" name="The method getPointerTo…"/>
          <p:cNvSpPr txBox="1">
            <a:spLocks noGrp="1"/>
          </p:cNvSpPr>
          <p:nvPr>
            <p:ph type="body" sz="half" idx="1"/>
          </p:nvPr>
        </p:nvSpPr>
        <p:spPr>
          <a:xfrm>
            <a:off x="38100" y="1562100"/>
            <a:ext cx="9677400" cy="3157220"/>
          </a:xfrm>
          <a:prstGeom prst="rect">
            <a:avLst/>
          </a:prstGeom>
        </p:spPr>
        <p:txBody>
          <a:bodyPr/>
          <a:lstStyle/>
          <a:p>
            <a:pPr>
              <a:spcBef>
                <a:spcPts val="900"/>
              </a:spcBef>
              <a:buBlip>
                <a:blip r:embed="rId3"/>
              </a:buBlip>
            </a:pPr>
            <a:r>
              <a:rPr sz="3400" dirty="0"/>
              <a:t>The method </a:t>
            </a:r>
            <a:r>
              <a:rPr sz="3400" dirty="0" err="1">
                <a:solidFill>
                  <a:srgbClr val="0433FF"/>
                </a:solidFill>
                <a:latin typeface="Courier New"/>
                <a:ea typeface="Courier New"/>
                <a:cs typeface="Courier New"/>
                <a:sym typeface="Courier New"/>
              </a:rPr>
              <a:t>getPointerTo</a:t>
            </a:r>
            <a:endParaRPr sz="3400" dirty="0">
              <a:solidFill>
                <a:srgbClr val="0433FF"/>
              </a:solidFill>
              <a:latin typeface="Courier New"/>
              <a:ea typeface="Courier New"/>
              <a:cs typeface="Courier New"/>
              <a:sym typeface="Courier New"/>
            </a:endParaRPr>
          </a:p>
          <a:p>
            <a:pPr lvl="1">
              <a:spcBef>
                <a:spcPts val="900"/>
              </a:spcBef>
              <a:buBlip>
                <a:blip r:embed="rId3"/>
              </a:buBlip>
            </a:pPr>
            <a:r>
              <a:rPr sz="3000" dirty="0"/>
              <a:t>returns a reference to the node containing </a:t>
            </a:r>
            <a:r>
              <a:rPr sz="3000" b="1" dirty="0" err="1">
                <a:latin typeface="Courier New"/>
                <a:ea typeface="Courier New"/>
                <a:cs typeface="Courier New"/>
                <a:sym typeface="Courier New"/>
              </a:rPr>
              <a:t>anEntry</a:t>
            </a:r>
            <a:r>
              <a:rPr sz="3000" dirty="0"/>
              <a:t> or </a:t>
            </a:r>
            <a:r>
              <a:rPr sz="3000" b="1" dirty="0" err="1">
                <a:solidFill>
                  <a:srgbClr val="BB2CA1"/>
                </a:solidFill>
                <a:latin typeface="Courier New"/>
                <a:ea typeface="Courier New"/>
                <a:cs typeface="Courier New"/>
                <a:sym typeface="Courier New"/>
              </a:rPr>
              <a:t>nullptr</a:t>
            </a:r>
            <a:r>
              <a:rPr sz="3000" dirty="0"/>
              <a:t> if </a:t>
            </a:r>
            <a:r>
              <a:rPr sz="3000" b="1" dirty="0" err="1">
                <a:latin typeface="Courier New"/>
                <a:ea typeface="Courier New"/>
                <a:cs typeface="Courier New"/>
                <a:sym typeface="Courier New"/>
              </a:rPr>
              <a:t>anEntry</a:t>
            </a:r>
            <a:r>
              <a:rPr sz="3000" dirty="0"/>
              <a:t> is not in the bag.</a:t>
            </a:r>
          </a:p>
          <a:p>
            <a:pPr lvl="1">
              <a:spcBef>
                <a:spcPts val="900"/>
              </a:spcBef>
              <a:buBlip>
                <a:blip r:embed="rId3"/>
              </a:buBlip>
            </a:pPr>
            <a:r>
              <a:rPr sz="3000" dirty="0"/>
              <a:t>while the entry has not been found and there are more nodes in the chain</a:t>
            </a:r>
          </a:p>
          <a:p>
            <a:pPr lvl="2">
              <a:spcBef>
                <a:spcPts val="900"/>
              </a:spcBef>
              <a:buBlip>
                <a:blip r:embed="rId3"/>
              </a:buBlip>
            </a:pPr>
            <a:r>
              <a:rPr sz="2500" dirty="0"/>
              <a:t>compare the entry in the current node to the target entry</a:t>
            </a:r>
          </a:p>
        </p:txBody>
      </p:sp>
      <p:sp>
        <p:nvSpPr>
          <p:cNvPr id="568" name="Rectangle"/>
          <p:cNvSpPr/>
          <p:nvPr/>
        </p:nvSpPr>
        <p:spPr>
          <a:xfrm>
            <a:off x="10007600" y="1333500"/>
            <a:ext cx="6235700" cy="4622800"/>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lnSpc>
                <a:spcPct val="90000"/>
              </a:lnSpc>
              <a:defRPr sz="4000">
                <a:solidFill>
                  <a:srgbClr val="FFFFFF"/>
                </a:solidFill>
                <a:effectLst>
                  <a:outerShdw blurRad="38100" dist="12700" dir="5400000" rotWithShape="0">
                    <a:srgbClr val="000000">
                      <a:alpha val="50000"/>
                    </a:srgbClr>
                  </a:outerShdw>
                </a:effectLst>
              </a:defRPr>
            </a:pPr>
            <a:endParaRPr/>
          </a:p>
        </p:txBody>
      </p:sp>
      <p:grpSp>
        <p:nvGrpSpPr>
          <p:cNvPr id="578" name="Group"/>
          <p:cNvGrpSpPr/>
          <p:nvPr/>
        </p:nvGrpSpPr>
        <p:grpSpPr>
          <a:xfrm>
            <a:off x="3530599" y="5455920"/>
            <a:ext cx="2101388" cy="2311400"/>
            <a:chOff x="0" y="0"/>
            <a:chExt cx="2101386" cy="2311400"/>
          </a:xfrm>
        </p:grpSpPr>
        <p:grpSp>
          <p:nvGrpSpPr>
            <p:cNvPr id="574" name="Group"/>
            <p:cNvGrpSpPr/>
            <p:nvPr/>
          </p:nvGrpSpPr>
          <p:grpSpPr>
            <a:xfrm>
              <a:off x="-1" y="1117600"/>
              <a:ext cx="1804997" cy="1193800"/>
              <a:chOff x="0" y="0"/>
              <a:chExt cx="1804995" cy="1193800"/>
            </a:xfrm>
          </p:grpSpPr>
          <p:grpSp>
            <p:nvGrpSpPr>
              <p:cNvPr id="571" name="Group"/>
              <p:cNvGrpSpPr/>
              <p:nvPr/>
            </p:nvGrpSpPr>
            <p:grpSpPr>
              <a:xfrm>
                <a:off x="139700" y="0"/>
                <a:ext cx="1524000" cy="736600"/>
                <a:chOff x="0" y="0"/>
                <a:chExt cx="1524000" cy="736600"/>
              </a:xfrm>
            </p:grpSpPr>
            <p:sp>
              <p:nvSpPr>
                <p:cNvPr id="569"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570"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572"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573"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575" name="Turtle"/>
            <p:cNvSpPr/>
            <p:nvPr/>
          </p:nvSpPr>
          <p:spPr>
            <a:xfrm>
              <a:off x="12700" y="0"/>
              <a:ext cx="1216670"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Turtle</a:t>
              </a:r>
            </a:p>
          </p:txBody>
        </p:sp>
        <p:sp>
          <p:nvSpPr>
            <p:cNvPr id="576" name="Line"/>
            <p:cNvSpPr/>
            <p:nvPr/>
          </p:nvSpPr>
          <p:spPr>
            <a:xfrm flipH="1">
              <a:off x="520699" y="546100"/>
              <a:ext cx="2" cy="9297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77" name="Line"/>
            <p:cNvSpPr/>
            <p:nvPr/>
          </p:nvSpPr>
          <p:spPr>
            <a:xfrm flipH="1" flipV="1">
              <a:off x="1257300" y="14605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589" name="Group"/>
          <p:cNvGrpSpPr/>
          <p:nvPr/>
        </p:nvGrpSpPr>
        <p:grpSpPr>
          <a:xfrm>
            <a:off x="11823699" y="5455920"/>
            <a:ext cx="2333230" cy="2260600"/>
            <a:chOff x="0" y="0"/>
            <a:chExt cx="2333228" cy="2260600"/>
          </a:xfrm>
        </p:grpSpPr>
        <p:grpSp>
          <p:nvGrpSpPr>
            <p:cNvPr id="587" name="Group"/>
            <p:cNvGrpSpPr/>
            <p:nvPr/>
          </p:nvGrpSpPr>
          <p:grpSpPr>
            <a:xfrm>
              <a:off x="-1" y="0"/>
              <a:ext cx="1779597" cy="2260600"/>
              <a:chOff x="0" y="0"/>
              <a:chExt cx="1779596" cy="2260600"/>
            </a:xfrm>
          </p:grpSpPr>
          <p:grpSp>
            <p:nvGrpSpPr>
              <p:cNvPr id="584" name="Group"/>
              <p:cNvGrpSpPr/>
              <p:nvPr/>
            </p:nvGrpSpPr>
            <p:grpSpPr>
              <a:xfrm>
                <a:off x="-1" y="1066800"/>
                <a:ext cx="1779597" cy="1193800"/>
                <a:chOff x="0" y="0"/>
                <a:chExt cx="1779595" cy="1193800"/>
              </a:xfrm>
            </p:grpSpPr>
            <p:grpSp>
              <p:nvGrpSpPr>
                <p:cNvPr id="581" name="Group"/>
                <p:cNvGrpSpPr/>
                <p:nvPr/>
              </p:nvGrpSpPr>
              <p:grpSpPr>
                <a:xfrm>
                  <a:off x="114300" y="0"/>
                  <a:ext cx="1524000" cy="736600"/>
                  <a:chOff x="0" y="0"/>
                  <a:chExt cx="1524000" cy="736600"/>
                </a:xfrm>
              </p:grpSpPr>
              <p:sp>
                <p:nvSpPr>
                  <p:cNvPr id="579"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580"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582"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583"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585" name="Elephant"/>
              <p:cNvSpPr/>
              <p:nvPr/>
            </p:nvSpPr>
            <p:spPr>
              <a:xfrm>
                <a:off x="12700" y="0"/>
                <a:ext cx="1695302"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Elephant</a:t>
                </a:r>
              </a:p>
            </p:txBody>
          </p:sp>
          <p:sp>
            <p:nvSpPr>
              <p:cNvPr id="586"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588"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599" name="Group"/>
          <p:cNvGrpSpPr/>
          <p:nvPr/>
        </p:nvGrpSpPr>
        <p:grpSpPr>
          <a:xfrm>
            <a:off x="7664028" y="5455920"/>
            <a:ext cx="2301901" cy="2311400"/>
            <a:chOff x="0" y="0"/>
            <a:chExt cx="2301899" cy="2311400"/>
          </a:xfrm>
        </p:grpSpPr>
        <p:grpSp>
          <p:nvGrpSpPr>
            <p:cNvPr id="595" name="Group"/>
            <p:cNvGrpSpPr/>
            <p:nvPr/>
          </p:nvGrpSpPr>
          <p:grpSpPr>
            <a:xfrm>
              <a:off x="133771" y="1092200"/>
              <a:ext cx="1728797" cy="1219200"/>
              <a:chOff x="0" y="0"/>
              <a:chExt cx="1728795" cy="1219200"/>
            </a:xfrm>
          </p:grpSpPr>
          <p:grpSp>
            <p:nvGrpSpPr>
              <p:cNvPr id="592" name="Group"/>
              <p:cNvGrpSpPr/>
              <p:nvPr/>
            </p:nvGrpSpPr>
            <p:grpSpPr>
              <a:xfrm>
                <a:off x="63500" y="0"/>
                <a:ext cx="1524000" cy="736600"/>
                <a:chOff x="0" y="0"/>
                <a:chExt cx="1524000" cy="736600"/>
              </a:xfrm>
            </p:grpSpPr>
            <p:sp>
              <p:nvSpPr>
                <p:cNvPr id="590"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591"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593"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594"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596" name="Zebra"/>
            <p:cNvSpPr/>
            <p:nvPr/>
          </p:nvSpPr>
          <p:spPr>
            <a:xfrm>
              <a:off x="0" y="0"/>
              <a:ext cx="1233414"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Zebra</a:t>
              </a:r>
            </a:p>
          </p:txBody>
        </p:sp>
        <p:sp>
          <p:nvSpPr>
            <p:cNvPr id="597" name="Line"/>
            <p:cNvSpPr/>
            <p:nvPr/>
          </p:nvSpPr>
          <p:spPr>
            <a:xfrm flipH="1">
              <a:off x="603671" y="533400"/>
              <a:ext cx="1"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98" name="Line"/>
            <p:cNvSpPr/>
            <p:nvPr/>
          </p:nvSpPr>
          <p:spPr>
            <a:xfrm flipH="1">
              <a:off x="1251371" y="14726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609" name="Group"/>
          <p:cNvGrpSpPr/>
          <p:nvPr/>
        </p:nvGrpSpPr>
        <p:grpSpPr>
          <a:xfrm>
            <a:off x="13906499" y="5455920"/>
            <a:ext cx="1931998" cy="2311400"/>
            <a:chOff x="0" y="0"/>
            <a:chExt cx="1931995" cy="2311400"/>
          </a:xfrm>
        </p:grpSpPr>
        <p:grpSp>
          <p:nvGrpSpPr>
            <p:cNvPr id="605" name="Group"/>
            <p:cNvGrpSpPr/>
            <p:nvPr/>
          </p:nvGrpSpPr>
          <p:grpSpPr>
            <a:xfrm>
              <a:off x="203199" y="1092200"/>
              <a:ext cx="1728797" cy="1219200"/>
              <a:chOff x="0" y="0"/>
              <a:chExt cx="1728795" cy="1219200"/>
            </a:xfrm>
          </p:grpSpPr>
          <p:grpSp>
            <p:nvGrpSpPr>
              <p:cNvPr id="602" name="Group"/>
              <p:cNvGrpSpPr/>
              <p:nvPr/>
            </p:nvGrpSpPr>
            <p:grpSpPr>
              <a:xfrm>
                <a:off x="63500" y="0"/>
                <a:ext cx="1524000" cy="736600"/>
                <a:chOff x="0" y="0"/>
                <a:chExt cx="1524000" cy="736600"/>
              </a:xfrm>
            </p:grpSpPr>
            <p:sp>
              <p:nvSpPr>
                <p:cNvPr id="600"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601"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603"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604"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606" name="Giraffe"/>
            <p:cNvSpPr/>
            <p:nvPr/>
          </p:nvSpPr>
          <p:spPr>
            <a:xfrm>
              <a:off x="0" y="0"/>
              <a:ext cx="1372270"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Giraffe</a:t>
              </a:r>
            </a:p>
          </p:txBody>
        </p:sp>
        <p:sp>
          <p:nvSpPr>
            <p:cNvPr id="607" name="Line"/>
            <p:cNvSpPr/>
            <p:nvPr/>
          </p:nvSpPr>
          <p:spPr>
            <a:xfrm flipH="1">
              <a:off x="673099" y="5334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08" name="/"/>
            <p:cNvSpPr/>
            <p:nvPr/>
          </p:nvSpPr>
          <p:spPr>
            <a:xfrm>
              <a:off x="1231900" y="1117600"/>
              <a:ext cx="404876" cy="711200"/>
            </a:xfrm>
            <a:prstGeom prst="rect">
              <a:avLst/>
            </a:prstGeom>
            <a:noFill/>
            <a:ln w="12700" cap="flat">
              <a:noFill/>
              <a:miter lim="400000"/>
            </a:ln>
            <a:effectLst>
              <a:outerShdw blurRad="177800" dir="30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grpSp>
      <p:grpSp>
        <p:nvGrpSpPr>
          <p:cNvPr id="619" name="Group"/>
          <p:cNvGrpSpPr/>
          <p:nvPr/>
        </p:nvGrpSpPr>
        <p:grpSpPr>
          <a:xfrm>
            <a:off x="9842499" y="5455920"/>
            <a:ext cx="2101388" cy="2311400"/>
            <a:chOff x="0" y="0"/>
            <a:chExt cx="2101386" cy="2311400"/>
          </a:xfrm>
        </p:grpSpPr>
        <p:grpSp>
          <p:nvGrpSpPr>
            <p:cNvPr id="615" name="Group"/>
            <p:cNvGrpSpPr/>
            <p:nvPr/>
          </p:nvGrpSpPr>
          <p:grpSpPr>
            <a:xfrm>
              <a:off x="-1" y="1117600"/>
              <a:ext cx="1804997" cy="1193800"/>
              <a:chOff x="0" y="0"/>
              <a:chExt cx="1804995" cy="1193800"/>
            </a:xfrm>
          </p:grpSpPr>
          <p:grpSp>
            <p:nvGrpSpPr>
              <p:cNvPr id="612" name="Group"/>
              <p:cNvGrpSpPr/>
              <p:nvPr/>
            </p:nvGrpSpPr>
            <p:grpSpPr>
              <a:xfrm>
                <a:off x="139700" y="0"/>
                <a:ext cx="1524000" cy="736600"/>
                <a:chOff x="0" y="0"/>
                <a:chExt cx="1524000" cy="736600"/>
              </a:xfrm>
            </p:grpSpPr>
            <p:sp>
              <p:nvSpPr>
                <p:cNvPr id="610"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611"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613"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614"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616" name="Line"/>
            <p:cNvSpPr/>
            <p:nvPr/>
          </p:nvSpPr>
          <p:spPr>
            <a:xfrm flipH="1" flipV="1">
              <a:off x="1257300" y="14605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17" name="Lion"/>
            <p:cNvSpPr/>
            <p:nvPr/>
          </p:nvSpPr>
          <p:spPr>
            <a:xfrm>
              <a:off x="251767" y="0"/>
              <a:ext cx="919536"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Lion</a:t>
              </a:r>
            </a:p>
          </p:txBody>
        </p:sp>
        <p:sp>
          <p:nvSpPr>
            <p:cNvPr id="618" name="Line"/>
            <p:cNvSpPr/>
            <p:nvPr/>
          </p:nvSpPr>
          <p:spPr>
            <a:xfrm flipH="1">
              <a:off x="5587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630" name="Group"/>
          <p:cNvGrpSpPr/>
          <p:nvPr/>
        </p:nvGrpSpPr>
        <p:grpSpPr>
          <a:xfrm>
            <a:off x="5511799" y="5455920"/>
            <a:ext cx="2333230" cy="2260600"/>
            <a:chOff x="0" y="0"/>
            <a:chExt cx="2333228" cy="2260600"/>
          </a:xfrm>
        </p:grpSpPr>
        <p:grpSp>
          <p:nvGrpSpPr>
            <p:cNvPr id="628" name="Group"/>
            <p:cNvGrpSpPr/>
            <p:nvPr/>
          </p:nvGrpSpPr>
          <p:grpSpPr>
            <a:xfrm>
              <a:off x="-1" y="0"/>
              <a:ext cx="2333230" cy="2260600"/>
              <a:chOff x="0" y="0"/>
              <a:chExt cx="2333228" cy="2260600"/>
            </a:xfrm>
          </p:grpSpPr>
          <p:grpSp>
            <p:nvGrpSpPr>
              <p:cNvPr id="625" name="Group"/>
              <p:cNvGrpSpPr/>
              <p:nvPr/>
            </p:nvGrpSpPr>
            <p:grpSpPr>
              <a:xfrm>
                <a:off x="-1" y="1066800"/>
                <a:ext cx="1779597" cy="1193800"/>
                <a:chOff x="0" y="0"/>
                <a:chExt cx="1779595" cy="1193800"/>
              </a:xfrm>
            </p:grpSpPr>
            <p:grpSp>
              <p:nvGrpSpPr>
                <p:cNvPr id="622" name="Group"/>
                <p:cNvGrpSpPr/>
                <p:nvPr/>
              </p:nvGrpSpPr>
              <p:grpSpPr>
                <a:xfrm>
                  <a:off x="114300" y="0"/>
                  <a:ext cx="1524000" cy="736600"/>
                  <a:chOff x="0" y="0"/>
                  <a:chExt cx="1524000" cy="736600"/>
                </a:xfrm>
              </p:grpSpPr>
              <p:sp>
                <p:nvSpPr>
                  <p:cNvPr id="620"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621"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623"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624"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626" name="Alligator"/>
              <p:cNvSpPr/>
              <p:nvPr/>
            </p:nvSpPr>
            <p:spPr>
              <a:xfrm>
                <a:off x="12476" y="0"/>
                <a:ext cx="1695749"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Alligator</a:t>
                </a:r>
              </a:p>
            </p:txBody>
          </p:sp>
          <p:sp>
            <p:nvSpPr>
              <p:cNvPr id="627"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629"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635" name="Group"/>
          <p:cNvGrpSpPr/>
          <p:nvPr/>
        </p:nvGrpSpPr>
        <p:grpSpPr>
          <a:xfrm>
            <a:off x="948923" y="6611620"/>
            <a:ext cx="2746381" cy="1193800"/>
            <a:chOff x="0" y="0"/>
            <a:chExt cx="2746379" cy="1193800"/>
          </a:xfrm>
        </p:grpSpPr>
        <p:grpSp>
          <p:nvGrpSpPr>
            <p:cNvPr id="633" name="Group"/>
            <p:cNvGrpSpPr/>
            <p:nvPr/>
          </p:nvGrpSpPr>
          <p:grpSpPr>
            <a:xfrm>
              <a:off x="0" y="0"/>
              <a:ext cx="1371600" cy="1193800"/>
              <a:chOff x="0" y="0"/>
              <a:chExt cx="1371600" cy="1193800"/>
            </a:xfrm>
          </p:grpSpPr>
          <p:sp>
            <p:nvSpPr>
              <p:cNvPr id="631" name="headPtr"/>
              <p:cNvSpPr/>
              <p:nvPr/>
            </p:nvSpPr>
            <p:spPr>
              <a:xfrm>
                <a:off x="0" y="67310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headPtr</a:t>
                </a:r>
              </a:p>
            </p:txBody>
          </p:sp>
          <p:sp>
            <p:nvSpPr>
              <p:cNvPr id="632" name="Rectangle"/>
              <p:cNvSpPr/>
              <p:nvPr/>
            </p:nvSpPr>
            <p:spPr>
              <a:xfrm>
                <a:off x="274227" y="0"/>
                <a:ext cx="774701" cy="736600"/>
              </a:xfrm>
              <a:prstGeom prst="rect">
                <a:avLst/>
              </a:prstGeom>
              <a:solidFill>
                <a:srgbClr val="FFFB00"/>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634" name="Line"/>
            <p:cNvSpPr/>
            <p:nvPr/>
          </p:nvSpPr>
          <p:spPr>
            <a:xfrm flipH="1">
              <a:off x="689376" y="367903"/>
              <a:ext cx="2057004" cy="25786"/>
            </a:xfrm>
            <a:prstGeom prst="line">
              <a:avLst/>
            </a:prstGeom>
            <a:noFill/>
            <a:ln w="76200" cap="flat">
              <a:solidFill>
                <a:srgbClr val="941100"/>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640" name="Group"/>
          <p:cNvGrpSpPr/>
          <p:nvPr/>
        </p:nvGrpSpPr>
        <p:grpSpPr>
          <a:xfrm>
            <a:off x="1710923" y="7282471"/>
            <a:ext cx="1979221" cy="1386549"/>
            <a:chOff x="0" y="0"/>
            <a:chExt cx="1979219" cy="1386548"/>
          </a:xfrm>
        </p:grpSpPr>
        <p:grpSp>
          <p:nvGrpSpPr>
            <p:cNvPr id="638" name="Group"/>
            <p:cNvGrpSpPr/>
            <p:nvPr/>
          </p:nvGrpSpPr>
          <p:grpSpPr>
            <a:xfrm>
              <a:off x="0" y="561048"/>
              <a:ext cx="1841500" cy="825501"/>
              <a:chOff x="0" y="0"/>
              <a:chExt cx="1841500" cy="825500"/>
            </a:xfrm>
          </p:grpSpPr>
          <p:sp>
            <p:nvSpPr>
              <p:cNvPr id="636" name="curPtr"/>
              <p:cNvSpPr/>
              <p:nvPr/>
            </p:nvSpPr>
            <p:spPr>
              <a:xfrm>
                <a:off x="0" y="304800"/>
                <a:ext cx="18415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curPtr</a:t>
                </a:r>
              </a:p>
            </p:txBody>
          </p:sp>
          <p:sp>
            <p:nvSpPr>
              <p:cNvPr id="637" name="Rectangle"/>
              <p:cNvSpPr/>
              <p:nvPr/>
            </p:nvSpPr>
            <p:spPr>
              <a:xfrm>
                <a:off x="566327" y="0"/>
                <a:ext cx="774701" cy="368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639" name="Line"/>
            <p:cNvSpPr/>
            <p:nvPr/>
          </p:nvSpPr>
          <p:spPr>
            <a:xfrm flipH="1">
              <a:off x="956195" y="0"/>
              <a:ext cx="1023025" cy="733408"/>
            </a:xfrm>
            <a:prstGeom prst="line">
              <a:avLst/>
            </a:prstGeom>
            <a:noFill/>
            <a:ln w="76200" cap="flat">
              <a:solidFill>
                <a:srgbClr val="945200"/>
              </a:solidFill>
              <a:prstDash val="solid"/>
              <a:miter lim="400000"/>
              <a:headEnd type="stealth" w="med" len="med"/>
            </a:ln>
            <a:effectLst>
              <a:outerShdw blurRad="1270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641" name="template&lt;class ItemType&gt;…"/>
          <p:cNvSpPr/>
          <p:nvPr/>
        </p:nvSpPr>
        <p:spPr>
          <a:xfrm>
            <a:off x="10121900" y="1320800"/>
            <a:ext cx="6070600" cy="4457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90000"/>
              </a:lnSpc>
              <a:tabLst>
                <a:tab pos="241300" algn="l"/>
              </a:tabLst>
              <a:defRPr sz="18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457200">
              <a:lnSpc>
                <a:spcPct val="90000"/>
              </a:lnSpc>
              <a:tabLst>
                <a:tab pos="241300" algn="l"/>
              </a:tabLst>
              <a:defRPr sz="1800" b="1">
                <a:latin typeface="Menlo Regular"/>
                <a:ea typeface="Menlo Regular"/>
                <a:cs typeface="Menlo Regular"/>
                <a:sym typeface="Menlo Regular"/>
              </a:defRPr>
            </a:pPr>
            <a:r>
              <a:t>Node&lt;ItemType&gt;* LinkedBag&lt;ItemType&gt;::getPointerTo(</a:t>
            </a:r>
            <a:br>
              <a:rPr>
                <a:solidFill>
                  <a:srgbClr val="BB2CA2"/>
                </a:solidFill>
              </a:rPr>
            </a:br>
            <a:r>
              <a:t> 				</a:t>
            </a:r>
            <a:r>
              <a:rPr>
                <a:solidFill>
                  <a:srgbClr val="BB2CA2"/>
                </a:solidFill>
              </a:rPr>
              <a:t>const </a:t>
            </a:r>
            <a:r>
              <a:t>ItemType&amp; anEntry) </a:t>
            </a:r>
            <a:r>
              <a:rPr>
                <a:solidFill>
                  <a:srgbClr val="BB2CA2"/>
                </a:solidFill>
              </a:rPr>
              <a:t>const</a:t>
            </a:r>
          </a:p>
          <a:p>
            <a:pPr algn="l" defTabSz="457200">
              <a:lnSpc>
                <a:spcPct val="90000"/>
              </a:lnSpc>
              <a:tabLst>
                <a:tab pos="241300" algn="l"/>
              </a:tabLst>
              <a:defRPr sz="1800" b="1">
                <a:latin typeface="Menlo Regular"/>
                <a:ea typeface="Menlo Regular"/>
                <a:cs typeface="Menlo Regular"/>
                <a:sym typeface="Menlo Regular"/>
              </a:defRPr>
            </a:pPr>
            <a:r>
              <a:t>{</a:t>
            </a:r>
          </a:p>
          <a:p>
            <a:pPr algn="l" defTabSz="457200">
              <a:lnSpc>
                <a:spcPct val="90000"/>
              </a:lnSpc>
              <a:tabLst>
                <a:tab pos="241300" algn="l"/>
              </a:tabLst>
              <a:defRPr sz="1800" b="1">
                <a:latin typeface="Menlo Regular"/>
                <a:ea typeface="Menlo Regular"/>
                <a:cs typeface="Menlo Regular"/>
                <a:sym typeface="Menlo Regular"/>
              </a:defRPr>
            </a:pPr>
            <a:r>
              <a:t>   </a:t>
            </a:r>
            <a:r>
              <a:rPr>
                <a:solidFill>
                  <a:srgbClr val="BB2CA2"/>
                </a:solidFill>
              </a:rPr>
              <a:t>bool</a:t>
            </a:r>
            <a:r>
              <a:t> found = </a:t>
            </a:r>
            <a:r>
              <a:rPr>
                <a:solidFill>
                  <a:srgbClr val="BB2CA2"/>
                </a:solidFill>
              </a:rPr>
              <a:t>false</a:t>
            </a:r>
            <a:r>
              <a:t>;</a:t>
            </a:r>
          </a:p>
          <a:p>
            <a:pPr algn="l" defTabSz="457200">
              <a:lnSpc>
                <a:spcPct val="90000"/>
              </a:lnSpc>
              <a:tabLst>
                <a:tab pos="241300" algn="l"/>
              </a:tabLst>
              <a:defRPr sz="1800" b="1">
                <a:latin typeface="Menlo Regular"/>
                <a:ea typeface="Menlo Regular"/>
                <a:cs typeface="Menlo Regular"/>
                <a:sym typeface="Menlo Regular"/>
              </a:defRPr>
            </a:pPr>
            <a:r>
              <a:t>   Node&lt;ItemType&gt;* curPtr = headPtr;</a:t>
            </a:r>
          </a:p>
          <a:p>
            <a:pPr algn="l" defTabSz="457200">
              <a:lnSpc>
                <a:spcPct val="90000"/>
              </a:lnSpc>
              <a:tabLst>
                <a:tab pos="241300" algn="l"/>
              </a:tabLst>
              <a:defRPr sz="1800" b="1">
                <a:latin typeface="Menlo Regular"/>
                <a:ea typeface="Menlo Regular"/>
                <a:cs typeface="Menlo Regular"/>
                <a:sym typeface="Menlo Regular"/>
              </a:defRPr>
            </a:pPr>
            <a:r>
              <a:t>   </a:t>
            </a:r>
          </a:p>
          <a:p>
            <a:pPr algn="l" defTabSz="457200">
              <a:lnSpc>
                <a:spcPct val="90000"/>
              </a:lnSpc>
              <a:tabLst>
                <a:tab pos="241300" algn="l"/>
              </a:tabLst>
              <a:defRPr sz="1800" b="1">
                <a:latin typeface="Menlo Regular"/>
                <a:ea typeface="Menlo Regular"/>
                <a:cs typeface="Menlo Regular"/>
                <a:sym typeface="Menlo Regular"/>
              </a:defRPr>
            </a:pPr>
            <a:r>
              <a:t>   </a:t>
            </a:r>
            <a:r>
              <a:rPr>
                <a:solidFill>
                  <a:srgbClr val="BB2CA2"/>
                </a:solidFill>
              </a:rPr>
              <a:t>while</a:t>
            </a:r>
            <a:r>
              <a:t> (!found &amp;&amp; (curPtr != </a:t>
            </a:r>
            <a:r>
              <a:rPr>
                <a:solidFill>
                  <a:srgbClr val="BB2CA2"/>
                </a:solidFill>
              </a:rPr>
              <a:t>nullptr</a:t>
            </a:r>
            <a:r>
              <a:t>))</a:t>
            </a:r>
          </a:p>
          <a:p>
            <a:pPr algn="l" defTabSz="457200">
              <a:lnSpc>
                <a:spcPct val="90000"/>
              </a:lnSpc>
              <a:tabLst>
                <a:tab pos="241300" algn="l"/>
              </a:tabLst>
              <a:defRPr sz="1800" b="1">
                <a:latin typeface="Menlo Regular"/>
                <a:ea typeface="Menlo Regular"/>
                <a:cs typeface="Menlo Regular"/>
                <a:sym typeface="Menlo Regular"/>
              </a:defRPr>
            </a:pPr>
            <a:r>
              <a:t>   {</a:t>
            </a:r>
          </a:p>
          <a:p>
            <a:pPr algn="l" defTabSz="457200">
              <a:lnSpc>
                <a:spcPct val="90000"/>
              </a:lnSpc>
              <a:tabLst>
                <a:tab pos="241300" algn="l"/>
              </a:tabLst>
              <a:defRPr sz="1800" b="1">
                <a:latin typeface="Menlo Regular"/>
                <a:ea typeface="Menlo Regular"/>
                <a:cs typeface="Menlo Regular"/>
                <a:sym typeface="Menlo Regular"/>
              </a:defRPr>
            </a:pPr>
            <a:r>
              <a:t>      </a:t>
            </a:r>
            <a:r>
              <a:rPr>
                <a:solidFill>
                  <a:srgbClr val="BB2CA2"/>
                </a:solidFill>
              </a:rPr>
              <a:t>if</a:t>
            </a:r>
            <a:r>
              <a:t> (anEntry == curPtr-&gt;getItem())</a:t>
            </a:r>
          </a:p>
          <a:p>
            <a:pPr algn="l" defTabSz="457200">
              <a:lnSpc>
                <a:spcPct val="90000"/>
              </a:lnSpc>
              <a:tabLst>
                <a:tab pos="241300" algn="l"/>
              </a:tabLst>
              <a:defRPr sz="1800" b="1">
                <a:latin typeface="Menlo Regular"/>
                <a:ea typeface="Menlo Regular"/>
                <a:cs typeface="Menlo Regular"/>
                <a:sym typeface="Menlo Regular"/>
              </a:defRPr>
            </a:pPr>
            <a:r>
              <a:t>         found = </a:t>
            </a:r>
            <a:r>
              <a:rPr>
                <a:solidFill>
                  <a:srgbClr val="BB2CA2"/>
                </a:solidFill>
              </a:rPr>
              <a:t>true</a:t>
            </a:r>
            <a:r>
              <a:t>;</a:t>
            </a:r>
          </a:p>
          <a:p>
            <a:pPr algn="l" defTabSz="457200">
              <a:lnSpc>
                <a:spcPct val="90000"/>
              </a:lnSpc>
              <a:tabLst>
                <a:tab pos="241300" algn="l"/>
              </a:tabLst>
              <a:defRPr sz="1800" b="1">
                <a:latin typeface="Menlo Regular"/>
                <a:ea typeface="Menlo Regular"/>
                <a:cs typeface="Menlo Regular"/>
                <a:sym typeface="Menlo Regular"/>
              </a:defRPr>
            </a:pPr>
            <a:r>
              <a:t>      </a:t>
            </a:r>
            <a:r>
              <a:rPr>
                <a:solidFill>
                  <a:srgbClr val="BB2CA2"/>
                </a:solidFill>
              </a:rPr>
              <a:t>else</a:t>
            </a:r>
          </a:p>
          <a:p>
            <a:pPr algn="l" defTabSz="457200">
              <a:lnSpc>
                <a:spcPct val="90000"/>
              </a:lnSpc>
              <a:tabLst>
                <a:tab pos="241300" algn="l"/>
              </a:tabLst>
              <a:defRPr sz="1800" b="1">
                <a:latin typeface="Menlo Regular"/>
                <a:ea typeface="Menlo Regular"/>
                <a:cs typeface="Menlo Regular"/>
                <a:sym typeface="Menlo Regular"/>
              </a:defRPr>
            </a:pPr>
            <a:r>
              <a:t>         curPtr = curPtr-&gt;getNext();</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a:solidFill>
                  <a:srgbClr val="000000"/>
                </a:solidFill>
              </a:rPr>
              <a:t>   } </a:t>
            </a:r>
            <a:r>
              <a:t>// end while</a:t>
            </a:r>
            <a:endParaRPr>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endParaRPr>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r>
              <a:t>   </a:t>
            </a:r>
            <a:r>
              <a:rPr>
                <a:solidFill>
                  <a:srgbClr val="BB2CA2"/>
                </a:solidFill>
              </a:rPr>
              <a:t>return</a:t>
            </a:r>
            <a:r>
              <a:t> curPtr;</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a:solidFill>
                  <a:srgbClr val="000000"/>
                </a:solidFill>
              </a:rPr>
              <a:t>} </a:t>
            </a:r>
            <a:r>
              <a:t>// end getPointerTo</a:t>
            </a:r>
          </a:p>
        </p:txBody>
      </p:sp>
      <p:sp>
        <p:nvSpPr>
          <p:cNvPr id="642" name="itemCount"/>
          <p:cNvSpPr/>
          <p:nvPr/>
        </p:nvSpPr>
        <p:spPr>
          <a:xfrm>
            <a:off x="57150" y="7926070"/>
            <a:ext cx="1968500" cy="533400"/>
          </a:xfrm>
          <a:prstGeom prst="roundRect">
            <a:avLst>
              <a:gd name="adj" fmla="val 688"/>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2000" b="1">
                <a:latin typeface="Courier New"/>
                <a:ea typeface="Courier New"/>
                <a:cs typeface="Courier New"/>
                <a:sym typeface="Courier New"/>
              </a:defRPr>
            </a:lvl1pPr>
          </a:lstStyle>
          <a:p>
            <a:r>
              <a:t>itemCount</a:t>
            </a:r>
          </a:p>
        </p:txBody>
      </p:sp>
      <p:sp>
        <p:nvSpPr>
          <p:cNvPr id="643" name="6"/>
          <p:cNvSpPr/>
          <p:nvPr/>
        </p:nvSpPr>
        <p:spPr>
          <a:xfrm>
            <a:off x="1573510" y="791337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200" b="1">
                <a:latin typeface="Courier New"/>
                <a:ea typeface="Courier New"/>
                <a:cs typeface="Courier New"/>
                <a:sym typeface="Courier New"/>
              </a:defRPr>
            </a:lvl1pPr>
          </a:lstStyle>
          <a:p>
            <a:r>
              <a:t>6</a:t>
            </a:r>
          </a:p>
        </p:txBody>
      </p:sp>
      <p:grpSp>
        <p:nvGrpSpPr>
          <p:cNvPr id="648" name="Group"/>
          <p:cNvGrpSpPr/>
          <p:nvPr/>
        </p:nvGrpSpPr>
        <p:grpSpPr>
          <a:xfrm>
            <a:off x="275823" y="4693920"/>
            <a:ext cx="1525179" cy="1028700"/>
            <a:chOff x="0" y="0"/>
            <a:chExt cx="1525177" cy="1028700"/>
          </a:xfrm>
        </p:grpSpPr>
        <p:grpSp>
          <p:nvGrpSpPr>
            <p:cNvPr id="646" name="Group"/>
            <p:cNvGrpSpPr/>
            <p:nvPr/>
          </p:nvGrpSpPr>
          <p:grpSpPr>
            <a:xfrm>
              <a:off x="0" y="69850"/>
              <a:ext cx="1525178" cy="958850"/>
              <a:chOff x="0" y="0"/>
              <a:chExt cx="1525177" cy="958850"/>
            </a:xfrm>
          </p:grpSpPr>
          <p:sp>
            <p:nvSpPr>
              <p:cNvPr id="644" name="anEntry"/>
              <p:cNvSpPr/>
              <p:nvPr/>
            </p:nvSpPr>
            <p:spPr>
              <a:xfrm>
                <a:off x="0" y="43815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anEntry</a:t>
                </a:r>
              </a:p>
            </p:txBody>
          </p:sp>
          <p:sp>
            <p:nvSpPr>
              <p:cNvPr id="645" name="Rectangle"/>
              <p:cNvSpPr/>
              <p:nvPr/>
            </p:nvSpPr>
            <p:spPr>
              <a:xfrm>
                <a:off x="1177" y="0"/>
                <a:ext cx="1524001" cy="495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647" name="Lion"/>
            <p:cNvSpPr/>
            <p:nvPr/>
          </p:nvSpPr>
          <p:spPr>
            <a:xfrm>
              <a:off x="279943" y="0"/>
              <a:ext cx="874801" cy="596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400"/>
              </a:lvl1pPr>
            </a:lstStyle>
            <a:p>
              <a:r>
                <a:t>Lion</a:t>
              </a:r>
            </a:p>
          </p:txBody>
        </p:sp>
      </p:grpSp>
      <p:grpSp>
        <p:nvGrpSpPr>
          <p:cNvPr id="651" name="Group"/>
          <p:cNvGrpSpPr/>
          <p:nvPr/>
        </p:nvGrpSpPr>
        <p:grpSpPr>
          <a:xfrm>
            <a:off x="2041123" y="4820920"/>
            <a:ext cx="1525179" cy="889000"/>
            <a:chOff x="0" y="0"/>
            <a:chExt cx="1525177" cy="889000"/>
          </a:xfrm>
        </p:grpSpPr>
        <p:sp>
          <p:nvSpPr>
            <p:cNvPr id="649" name="found"/>
            <p:cNvSpPr/>
            <p:nvPr/>
          </p:nvSpPr>
          <p:spPr>
            <a:xfrm>
              <a:off x="0" y="368300"/>
              <a:ext cx="14605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found</a:t>
              </a:r>
            </a:p>
          </p:txBody>
        </p:sp>
        <p:sp>
          <p:nvSpPr>
            <p:cNvPr id="650" name="Rectangle"/>
            <p:cNvSpPr/>
            <p:nvPr/>
          </p:nvSpPr>
          <p:spPr>
            <a:xfrm>
              <a:off x="1177" y="0"/>
              <a:ext cx="1524001" cy="4318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652" name="false"/>
          <p:cNvSpPr/>
          <p:nvPr/>
        </p:nvSpPr>
        <p:spPr>
          <a:xfrm>
            <a:off x="2205936" y="4776470"/>
            <a:ext cx="1105062"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b="1">
                <a:solidFill>
                  <a:srgbClr val="0433FF"/>
                </a:solidFill>
                <a:latin typeface="Courier New"/>
                <a:ea typeface="Courier New"/>
                <a:cs typeface="Courier New"/>
                <a:sym typeface="Courier New"/>
              </a:defRPr>
            </a:lvl1pPr>
          </a:lstStyle>
          <a:p>
            <a:r>
              <a:t>false</a:t>
            </a:r>
          </a:p>
        </p:txBody>
      </p:sp>
      <p:sp>
        <p:nvSpPr>
          <p:cNvPr id="653" name="true"/>
          <p:cNvSpPr/>
          <p:nvPr/>
        </p:nvSpPr>
        <p:spPr>
          <a:xfrm>
            <a:off x="2270776" y="4757420"/>
            <a:ext cx="90691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b="1">
                <a:solidFill>
                  <a:srgbClr val="0433FF"/>
                </a:solidFill>
                <a:latin typeface="Courier New"/>
                <a:ea typeface="Courier New"/>
                <a:cs typeface="Courier New"/>
                <a:sym typeface="Courier New"/>
              </a:defRPr>
            </a:lvl1pPr>
          </a:lstStyle>
          <a:p>
            <a:r>
              <a:t>true</a:t>
            </a: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567">
                                            <p:bg/>
                                          </p:spTgt>
                                        </p:tgtEl>
                                        <p:attrNameLst>
                                          <p:attrName>style.visibility</p:attrName>
                                        </p:attrNameLst>
                                      </p:cBhvr>
                                      <p:to>
                                        <p:strVal val="visible"/>
                                      </p:to>
                                    </p:set>
                                    <p:animEffect transition="in" filter="fade">
                                      <p:cBhvr>
                                        <p:cTn id="7" dur="500"/>
                                        <p:tgtEl>
                                          <p:spTgt spid="567">
                                            <p:bg/>
                                          </p:spTgt>
                                        </p:tgtEl>
                                      </p:cBhvr>
                                    </p:animEffect>
                                  </p:childTnLst>
                                </p:cTn>
                              </p:par>
                              <p:par>
                                <p:cTn id="8" presetID="10" presetClass="entr" presetSubtype="0" fill="hold" grpId="0" nodeType="withEffect">
                                  <p:stCondLst>
                                    <p:cond delay="0"/>
                                  </p:stCondLst>
                                  <p:iterate>
                                    <p:tmAbs val="0"/>
                                  </p:iterate>
                                  <p:childTnLst>
                                    <p:set>
                                      <p:cBhvr>
                                        <p:cTn id="9" fill="hold"/>
                                        <p:tgtEl>
                                          <p:spTgt spid="567">
                                            <p:txEl>
                                              <p:pRg st="0" end="0"/>
                                            </p:txEl>
                                          </p:spTgt>
                                        </p:tgtEl>
                                        <p:attrNameLst>
                                          <p:attrName>style.visibility</p:attrName>
                                        </p:attrNameLst>
                                      </p:cBhvr>
                                      <p:to>
                                        <p:strVal val="visible"/>
                                      </p:to>
                                    </p:set>
                                    <p:animEffect transition="in" filter="fade">
                                      <p:cBhvr>
                                        <p:cTn id="10" dur="500"/>
                                        <p:tgtEl>
                                          <p:spTgt spid="567">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567">
                                            <p:txEl>
                                              <p:pRg st="1" end="1"/>
                                            </p:txEl>
                                          </p:spTgt>
                                        </p:tgtEl>
                                        <p:attrNameLst>
                                          <p:attrName>style.visibility</p:attrName>
                                        </p:attrNameLst>
                                      </p:cBhvr>
                                      <p:to>
                                        <p:strVal val="visible"/>
                                      </p:to>
                                    </p:set>
                                    <p:animEffect transition="in" filter="fade">
                                      <p:cBhvr>
                                        <p:cTn id="14" dur="500"/>
                                        <p:tgtEl>
                                          <p:spTgt spid="567">
                                            <p:txEl>
                                              <p:pRg st="1" end="1"/>
                                            </p:txEl>
                                          </p:spTgt>
                                        </p:tgtEl>
                                      </p:cBhvr>
                                    </p:animEffect>
                                  </p:childTnLst>
                                </p:cTn>
                              </p:par>
                            </p:childTnLst>
                          </p:cTn>
                        </p:par>
                        <p:par>
                          <p:cTn id="15" fill="hold">
                            <p:stCondLst>
                              <p:cond delay="1000"/>
                            </p:stCondLst>
                            <p:childTnLst>
                              <p:par>
                                <p:cTn id="16" presetID="10" presetClass="entr" fill="hold" grpId="0" nodeType="afterEffect">
                                  <p:stCondLst>
                                    <p:cond delay="0"/>
                                  </p:stCondLst>
                                  <p:iterate>
                                    <p:tmAbs val="0"/>
                                  </p:iterate>
                                  <p:childTnLst>
                                    <p:set>
                                      <p:cBhvr>
                                        <p:cTn id="17" fill="hold"/>
                                        <p:tgtEl>
                                          <p:spTgt spid="648"/>
                                        </p:tgtEl>
                                        <p:attrNameLst>
                                          <p:attrName>style.visibility</p:attrName>
                                        </p:attrNameLst>
                                      </p:cBhvr>
                                      <p:to>
                                        <p:strVal val="visible"/>
                                      </p:to>
                                    </p:set>
                                    <p:animEffect transition="in" filter="fade">
                                      <p:cBhvr>
                                        <p:cTn id="18" dur="500"/>
                                        <p:tgtEl>
                                          <p:spTgt spid="648"/>
                                        </p:tgtEl>
                                      </p:cBhvr>
                                    </p:animEffect>
                                  </p:childTnLst>
                                </p:cTn>
                              </p:par>
                            </p:childTnLst>
                          </p:cTn>
                        </p:par>
                        <p:par>
                          <p:cTn id="19" fill="hold">
                            <p:stCondLst>
                              <p:cond delay="1500"/>
                            </p:stCondLst>
                            <p:childTnLst>
                              <p:par>
                                <p:cTn id="20" presetID="1" presetClass="entr" presetSubtype="0" fill="hold" grpId="0" nodeType="afterEffect">
                                  <p:stCondLst>
                                    <p:cond delay="0"/>
                                  </p:stCondLst>
                                  <p:iterate type="lt">
                                    <p:tmAbs val="100"/>
                                  </p:iterate>
                                  <p:childTnLst>
                                    <p:set>
                                      <p:cBhvr>
                                        <p:cTn id="21" fill="hold"/>
                                        <p:tgtEl>
                                          <p:spTgt spid="641">
                                            <p:bg/>
                                          </p:spTgt>
                                        </p:tgtEl>
                                        <p:attrNameLst>
                                          <p:attrName>style.visibility</p:attrName>
                                        </p:attrNameLst>
                                      </p:cBhvr>
                                      <p:to>
                                        <p:strVal val="visible"/>
                                      </p:to>
                                    </p:set>
                                  </p:childTnLst>
                                </p:cTn>
                              </p:par>
                              <p:par>
                                <p:cTn id="22" presetID="1" presetClass="entr" presetSubtype="0" fill="hold" grpId="0" nodeType="withEffect">
                                  <p:stCondLst>
                                    <p:cond delay="0"/>
                                  </p:stCondLst>
                                  <p:iterate type="lt">
                                    <p:tmAbs val="100"/>
                                  </p:iterate>
                                  <p:childTnLst>
                                    <p:set>
                                      <p:cBhvr>
                                        <p:cTn id="23" fill="hold"/>
                                        <p:tgtEl>
                                          <p:spTgt spid="641">
                                            <p:txEl>
                                              <p:pRg st="0" end="0"/>
                                            </p:txEl>
                                          </p:spTgt>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grpId="0" nodeType="afterEffect">
                                  <p:stCondLst>
                                    <p:cond delay="0"/>
                                  </p:stCondLst>
                                  <p:iterate type="lt">
                                    <p:tmAbs val="100"/>
                                  </p:iterate>
                                  <p:childTnLst>
                                    <p:set>
                                      <p:cBhvr>
                                        <p:cTn id="26" fill="hold"/>
                                        <p:tgtEl>
                                          <p:spTgt spid="641">
                                            <p:txEl>
                                              <p:pRg st="1" end="1"/>
                                            </p:txEl>
                                          </p:spTgt>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grpId="0" nodeType="afterEffect">
                                  <p:stCondLst>
                                    <p:cond delay="0"/>
                                  </p:stCondLst>
                                  <p:iterate type="lt">
                                    <p:tmAbs val="100"/>
                                  </p:iterate>
                                  <p:childTnLst>
                                    <p:set>
                                      <p:cBhvr>
                                        <p:cTn id="29" fill="hold"/>
                                        <p:tgtEl>
                                          <p:spTgt spid="641">
                                            <p:txEl>
                                              <p:pRg st="2" end="2"/>
                                            </p:txEl>
                                          </p:spTgt>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0"/>
                                  </p:stCondLst>
                                  <p:iterate type="lt">
                                    <p:tmAbs val="100"/>
                                  </p:iterate>
                                  <p:childTnLst>
                                    <p:set>
                                      <p:cBhvr>
                                        <p:cTn id="32" fill="hold"/>
                                        <p:tgtEl>
                                          <p:spTgt spid="641">
                                            <p:txEl>
                                              <p:pRg st="3" end="3"/>
                                            </p:txEl>
                                          </p:spTgt>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iterate type="lt">
                                    <p:tmAbs val="100"/>
                                  </p:iterate>
                                  <p:childTnLst>
                                    <p:set>
                                      <p:cBhvr>
                                        <p:cTn id="35" fill="hold"/>
                                        <p:tgtEl>
                                          <p:spTgt spid="641">
                                            <p:txEl>
                                              <p:pRg st="4" end="4"/>
                                            </p:txEl>
                                          </p:spTgt>
                                        </p:tgtEl>
                                        <p:attrNameLst>
                                          <p:attrName>style.visibility</p:attrName>
                                        </p:attrNameLst>
                                      </p:cBhvr>
                                      <p:to>
                                        <p:strVal val="visible"/>
                                      </p:to>
                                    </p:set>
                                  </p:childTnLst>
                                </p:cTn>
                              </p:par>
                            </p:childTnLst>
                          </p:cTn>
                        </p:par>
                        <p:par>
                          <p:cTn id="36" fill="hold">
                            <p:stCondLst>
                              <p:cond delay="1500"/>
                            </p:stCondLst>
                            <p:childTnLst>
                              <p:par>
                                <p:cTn id="37" presetID="10" presetClass="entr" fill="hold" grpId="0" nodeType="afterEffect">
                                  <p:stCondLst>
                                    <p:cond delay="0"/>
                                  </p:stCondLst>
                                  <p:iterate>
                                    <p:tmAbs val="0"/>
                                  </p:iterate>
                                  <p:childTnLst>
                                    <p:set>
                                      <p:cBhvr>
                                        <p:cTn id="38" fill="hold"/>
                                        <p:tgtEl>
                                          <p:spTgt spid="640"/>
                                        </p:tgtEl>
                                        <p:attrNameLst>
                                          <p:attrName>style.visibility</p:attrName>
                                        </p:attrNameLst>
                                      </p:cBhvr>
                                      <p:to>
                                        <p:strVal val="visible"/>
                                      </p:to>
                                    </p:set>
                                    <p:animEffect transition="in" filter="fade">
                                      <p:cBhvr>
                                        <p:cTn id="39" dur="500"/>
                                        <p:tgtEl>
                                          <p:spTgt spid="6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fill="hold" grpId="0" nodeType="clickEffect">
                                  <p:stCondLst>
                                    <p:cond delay="0"/>
                                  </p:stCondLst>
                                  <p:iterate>
                                    <p:tmAbs val="0"/>
                                  </p:iterate>
                                  <p:childTnLst>
                                    <p:set>
                                      <p:cBhvr>
                                        <p:cTn id="43" fill="hold"/>
                                        <p:tgtEl>
                                          <p:spTgt spid="567">
                                            <p:txEl>
                                              <p:pRg st="2" end="2"/>
                                            </p:txEl>
                                          </p:spTgt>
                                        </p:tgtEl>
                                        <p:attrNameLst>
                                          <p:attrName>style.visibility</p:attrName>
                                        </p:attrNameLst>
                                      </p:cBhvr>
                                      <p:to>
                                        <p:strVal val="visible"/>
                                      </p:to>
                                    </p:set>
                                    <p:animEffect transition="in" filter="fade">
                                      <p:cBhvr>
                                        <p:cTn id="44" dur="500"/>
                                        <p:tgtEl>
                                          <p:spTgt spid="567">
                                            <p:txEl>
                                              <p:pRg st="2" end="2"/>
                                            </p:txEl>
                                          </p:spTgt>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fill="hold"/>
                                        <p:tgtEl>
                                          <p:spTgt spid="641">
                                            <p:txEl>
                                              <p:pRg st="5" end="5"/>
                                            </p:txEl>
                                          </p:spTgt>
                                        </p:tgtEl>
                                        <p:attrNameLst>
                                          <p:attrName>style.visibility</p:attrName>
                                        </p:attrNameLst>
                                      </p:cBhvr>
                                      <p:to>
                                        <p:strVal val="visible"/>
                                      </p:to>
                                    </p:set>
                                  </p:childTnLst>
                                </p:cTn>
                              </p:par>
                            </p:childTnLst>
                          </p:cTn>
                        </p:par>
                        <p:par>
                          <p:cTn id="48" fill="hold">
                            <p:stCondLst>
                              <p:cond delay="500"/>
                            </p:stCondLst>
                            <p:childTnLst>
                              <p:par>
                                <p:cTn id="49" presetID="10" presetClass="entr" fill="hold" grpId="0" nodeType="afterEffect">
                                  <p:stCondLst>
                                    <p:cond delay="0"/>
                                  </p:stCondLst>
                                  <p:iterate>
                                    <p:tmAbs val="0"/>
                                  </p:iterate>
                                  <p:childTnLst>
                                    <p:set>
                                      <p:cBhvr>
                                        <p:cTn id="50" fill="hold"/>
                                        <p:tgtEl>
                                          <p:spTgt spid="651"/>
                                        </p:tgtEl>
                                        <p:attrNameLst>
                                          <p:attrName>style.visibility</p:attrName>
                                        </p:attrNameLst>
                                      </p:cBhvr>
                                      <p:to>
                                        <p:strVal val="visible"/>
                                      </p:to>
                                    </p:set>
                                    <p:animEffect transition="in" filter="fade">
                                      <p:cBhvr>
                                        <p:cTn id="51" dur="500"/>
                                        <p:tgtEl>
                                          <p:spTgt spid="651"/>
                                        </p:tgtEl>
                                      </p:cBhvr>
                                    </p:animEffect>
                                  </p:childTnLst>
                                </p:cTn>
                              </p:par>
                            </p:childTnLst>
                          </p:cTn>
                        </p:par>
                        <p:par>
                          <p:cTn id="52" fill="hold">
                            <p:stCondLst>
                              <p:cond delay="1000"/>
                            </p:stCondLst>
                            <p:childTnLst>
                              <p:par>
                                <p:cTn id="53" presetID="10" presetClass="entr" fill="hold" grpId="0" nodeType="afterEffect">
                                  <p:stCondLst>
                                    <p:cond delay="0"/>
                                  </p:stCondLst>
                                  <p:iterate>
                                    <p:tmAbs val="0"/>
                                  </p:iterate>
                                  <p:childTnLst>
                                    <p:set>
                                      <p:cBhvr>
                                        <p:cTn id="54" fill="hold"/>
                                        <p:tgtEl>
                                          <p:spTgt spid="652"/>
                                        </p:tgtEl>
                                        <p:attrNameLst>
                                          <p:attrName>style.visibility</p:attrName>
                                        </p:attrNameLst>
                                      </p:cBhvr>
                                      <p:to>
                                        <p:strVal val="visible"/>
                                      </p:to>
                                    </p:set>
                                    <p:animEffect transition="in" filter="fade">
                                      <p:cBhvr>
                                        <p:cTn id="55" dur="500"/>
                                        <p:tgtEl>
                                          <p:spTgt spid="65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fill="hold" grpId="0" nodeType="clickEffect">
                                  <p:stCondLst>
                                    <p:cond delay="0"/>
                                  </p:stCondLst>
                                  <p:iterate>
                                    <p:tmAbs val="0"/>
                                  </p:iterate>
                                  <p:childTnLst>
                                    <p:set>
                                      <p:cBhvr>
                                        <p:cTn id="59" fill="hold"/>
                                        <p:tgtEl>
                                          <p:spTgt spid="567">
                                            <p:txEl>
                                              <p:pRg st="3" end="3"/>
                                            </p:txEl>
                                          </p:spTgt>
                                        </p:tgtEl>
                                        <p:attrNameLst>
                                          <p:attrName>style.visibility</p:attrName>
                                        </p:attrNameLst>
                                      </p:cBhvr>
                                      <p:to>
                                        <p:strVal val="visible"/>
                                      </p:to>
                                    </p:set>
                                    <p:animEffect transition="in" filter="fade">
                                      <p:cBhvr>
                                        <p:cTn id="60" dur="500"/>
                                        <p:tgtEl>
                                          <p:spTgt spid="567">
                                            <p:txEl>
                                              <p:pRg st="3" end="3"/>
                                            </p:txEl>
                                          </p:spTgt>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fill="hold"/>
                                        <p:tgtEl>
                                          <p:spTgt spid="641">
                                            <p:txEl>
                                              <p:pRg st="6" end="6"/>
                                            </p:txEl>
                                          </p:spTgt>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grpId="0" nodeType="afterEffect">
                                  <p:stCondLst>
                                    <p:cond delay="0"/>
                                  </p:stCondLst>
                                  <p:iterate type="lt">
                                    <p:tmAbs val="100"/>
                                  </p:iterate>
                                  <p:childTnLst>
                                    <p:set>
                                      <p:cBhvr>
                                        <p:cTn id="66" fill="hold"/>
                                        <p:tgtEl>
                                          <p:spTgt spid="641">
                                            <p:txEl>
                                              <p:pRg st="7" end="7"/>
                                            </p:txEl>
                                          </p:spTgt>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iterate type="lt">
                                    <p:tmAbs val="100"/>
                                  </p:iterate>
                                  <p:childTnLst>
                                    <p:set>
                                      <p:cBhvr>
                                        <p:cTn id="69" fill="hold"/>
                                        <p:tgtEl>
                                          <p:spTgt spid="641">
                                            <p:txEl>
                                              <p:pRg st="8" end="8"/>
                                            </p:txEl>
                                          </p:spTgt>
                                        </p:tgtEl>
                                        <p:attrNameLst>
                                          <p:attrName>style.visibility</p:attrName>
                                        </p:attrNameLst>
                                      </p:cBhvr>
                                      <p:to>
                                        <p:strVal val="visible"/>
                                      </p:to>
                                    </p:set>
                                  </p:childTnLst>
                                </p:cTn>
                              </p:par>
                            </p:childTnLst>
                          </p:cTn>
                        </p:par>
                        <p:par>
                          <p:cTn id="70" fill="hold">
                            <p:stCondLst>
                              <p:cond delay="500"/>
                            </p:stCondLst>
                            <p:childTnLst>
                              <p:par>
                                <p:cTn id="71" presetID="1" presetClass="entr" presetSubtype="0" fill="hold" grpId="0" nodeType="afterEffect">
                                  <p:stCondLst>
                                    <p:cond delay="0"/>
                                  </p:stCondLst>
                                  <p:iterate type="lt">
                                    <p:tmAbs val="100"/>
                                  </p:iterate>
                                  <p:childTnLst>
                                    <p:set>
                                      <p:cBhvr>
                                        <p:cTn id="72" fill="hold"/>
                                        <p:tgtEl>
                                          <p:spTgt spid="641">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path" presetSubtype="0" accel="50000" decel="50000" fill="hold" nodeType="clickEffect">
                                  <p:stCondLst>
                                    <p:cond delay="0"/>
                                  </p:stCondLst>
                                  <p:childTnLst>
                                    <p:animMotion origin="layout" path="M 0.000000 0.000000 L 0.126982 0.000817" pathEditMode="relative">
                                      <p:cBhvr>
                                        <p:cTn id="76" dur="500" fill="hold"/>
                                        <p:tgtEl>
                                          <p:spTgt spid="640"/>
                                        </p:tgtEl>
                                        <p:attrNameLst>
                                          <p:attrName>ppt_x</p:attrName>
                                          <p:attrName>ppt_y</p:attrName>
                                        </p:attrNameLst>
                                      </p:cBhvr>
                                    </p:animMotion>
                                  </p:childTnLst>
                                </p:cTn>
                              </p:par>
                            </p:childTnLst>
                          </p:cTn>
                        </p:par>
                        <p:par>
                          <p:cTn id="77" fill="hold">
                            <p:stCondLst>
                              <p:cond delay="500"/>
                            </p:stCondLst>
                            <p:childTnLst>
                              <p:par>
                                <p:cTn id="78" presetID="1" presetClass="entr" presetSubtype="0" fill="hold" grpId="0" nodeType="afterEffect">
                                  <p:stCondLst>
                                    <p:cond delay="0"/>
                                  </p:stCondLst>
                                  <p:iterate type="lt">
                                    <p:tmAbs val="100"/>
                                  </p:iterate>
                                  <p:childTnLst>
                                    <p:set>
                                      <p:cBhvr>
                                        <p:cTn id="79" fill="hold"/>
                                        <p:tgtEl>
                                          <p:spTgt spid="641">
                                            <p:txEl>
                                              <p:pRg st="10" end="10"/>
                                            </p:txEl>
                                          </p:spTgt>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grpId="0" nodeType="afterEffect">
                                  <p:stCondLst>
                                    <p:cond delay="0"/>
                                  </p:stCondLst>
                                  <p:iterate type="lt">
                                    <p:tmAbs val="100"/>
                                  </p:iterate>
                                  <p:childTnLst>
                                    <p:set>
                                      <p:cBhvr>
                                        <p:cTn id="82" fill="hold"/>
                                        <p:tgtEl>
                                          <p:spTgt spid="641">
                                            <p:txEl>
                                              <p:pRg st="11" end="11"/>
                                            </p:txEl>
                                          </p:spTgt>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iterate type="lt">
                                    <p:tmAbs val="100"/>
                                  </p:iterate>
                                  <p:childTnLst>
                                    <p:set>
                                      <p:cBhvr>
                                        <p:cTn id="85" fill="hold"/>
                                        <p:tgtEl>
                                          <p:spTgt spid="641">
                                            <p:txEl>
                                              <p:pRg st="12" end="12"/>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path" presetSubtype="0" accel="50000" decel="50000" fill="hold" nodeType="clickEffect">
                                  <p:stCondLst>
                                    <p:cond delay="0"/>
                                  </p:stCondLst>
                                  <p:childTnLst>
                                    <p:animMotion origin="layout" path="M 0.126982 0.000817 L 0.255644 0.000817" pathEditMode="relative">
                                      <p:cBhvr>
                                        <p:cTn id="89" dur="500" fill="hold"/>
                                        <p:tgtEl>
                                          <p:spTgt spid="640"/>
                                        </p:tgtEl>
                                        <p:attrNameLst>
                                          <p:attrName>ppt_x</p:attrName>
                                          <p:attrName>ppt_y</p:attrName>
                                        </p:attrNameLst>
                                      </p:cBhvr>
                                    </p:animMotion>
                                  </p:childTnLst>
                                </p:cTn>
                              </p:par>
                            </p:childTnLst>
                          </p:cTn>
                        </p:par>
                        <p:par>
                          <p:cTn id="90" fill="hold">
                            <p:stCondLst>
                              <p:cond delay="0"/>
                            </p:stCondLst>
                            <p:childTnLst>
                              <p:par>
                                <p:cTn id="91" presetID="-1" presetClass="path" presetSubtype="0" accel="50000" decel="50000" fill="hold" nodeType="afterEffect">
                                  <p:stCondLst>
                                    <p:cond delay="500"/>
                                  </p:stCondLst>
                                  <p:childTnLst>
                                    <p:animMotion origin="layout" path="M 0.255644 0.000817 L 0.387000 0.000817" pathEditMode="relative">
                                      <p:cBhvr>
                                        <p:cTn id="92" dur="500" fill="hold"/>
                                        <p:tgtEl>
                                          <p:spTgt spid="640"/>
                                        </p:tgtEl>
                                        <p:attrNameLst>
                                          <p:attrName>ppt_x</p:attrName>
                                          <p:attrName>ppt_y</p:attrName>
                                        </p:attrNameLst>
                                      </p:cBhvr>
                                    </p:animMotion>
                                  </p:childTnLst>
                                </p:cTn>
                              </p:par>
                            </p:childTnLst>
                          </p:cTn>
                        </p:par>
                        <p:par>
                          <p:cTn id="93" fill="hold">
                            <p:stCondLst>
                              <p:cond delay="1000"/>
                            </p:stCondLst>
                            <p:childTnLst>
                              <p:par>
                                <p:cTn id="94" presetID="10" presetClass="exit" fill="hold" grpId="1" nodeType="afterEffect">
                                  <p:stCondLst>
                                    <p:cond delay="0"/>
                                  </p:stCondLst>
                                  <p:iterate>
                                    <p:tmAbs val="0"/>
                                  </p:iterate>
                                  <p:childTnLst>
                                    <p:animEffect transition="out" filter="fade">
                                      <p:cBhvr>
                                        <p:cTn id="95" dur="250" fill="hold"/>
                                        <p:tgtEl>
                                          <p:spTgt spid="652"/>
                                        </p:tgtEl>
                                      </p:cBhvr>
                                    </p:animEffect>
                                    <p:set>
                                      <p:cBhvr>
                                        <p:cTn id="96" fill="hold">
                                          <p:stCondLst>
                                            <p:cond delay="249"/>
                                          </p:stCondLst>
                                        </p:cTn>
                                        <p:tgtEl>
                                          <p:spTgt spid="652"/>
                                        </p:tgtEl>
                                        <p:attrNameLst>
                                          <p:attrName>style.visibility</p:attrName>
                                        </p:attrNameLst>
                                      </p:cBhvr>
                                      <p:to>
                                        <p:strVal val="hidden"/>
                                      </p:to>
                                    </p:set>
                                  </p:childTnLst>
                                </p:cTn>
                              </p:par>
                            </p:childTnLst>
                          </p:cTn>
                        </p:par>
                        <p:par>
                          <p:cTn id="97" fill="hold">
                            <p:stCondLst>
                              <p:cond delay="1250"/>
                            </p:stCondLst>
                            <p:childTnLst>
                              <p:par>
                                <p:cTn id="98" presetID="10" presetClass="entr" fill="hold" grpId="0" nodeType="afterEffect">
                                  <p:stCondLst>
                                    <p:cond delay="0"/>
                                  </p:stCondLst>
                                  <p:iterate>
                                    <p:tmAbs val="0"/>
                                  </p:iterate>
                                  <p:childTnLst>
                                    <p:set>
                                      <p:cBhvr>
                                        <p:cTn id="99" fill="hold"/>
                                        <p:tgtEl>
                                          <p:spTgt spid="653"/>
                                        </p:tgtEl>
                                        <p:attrNameLst>
                                          <p:attrName>style.visibility</p:attrName>
                                        </p:attrNameLst>
                                      </p:cBhvr>
                                      <p:to>
                                        <p:strVal val="visible"/>
                                      </p:to>
                                    </p:set>
                                    <p:animEffect transition="in" filter="fade">
                                      <p:cBhvr>
                                        <p:cTn id="100" dur="500"/>
                                        <p:tgtEl>
                                          <p:spTgt spid="65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iterate type="lt">
                                    <p:tmAbs val="100"/>
                                  </p:iterate>
                                  <p:childTnLst>
                                    <p:set>
                                      <p:cBhvr>
                                        <p:cTn id="104" fill="hold"/>
                                        <p:tgtEl>
                                          <p:spTgt spid="641">
                                            <p:txEl>
                                              <p:pRg st="13" end="13"/>
                                            </p:txEl>
                                          </p:spTgt>
                                        </p:tgtEl>
                                        <p:attrNameLst>
                                          <p:attrName>style.visibility</p:attrName>
                                        </p:attrNameLst>
                                      </p:cBhvr>
                                      <p:to>
                                        <p:strVal val="visible"/>
                                      </p:to>
                                    </p:set>
                                  </p:childTnLst>
                                </p:cTn>
                              </p:par>
                            </p:childTnLst>
                          </p:cTn>
                        </p:par>
                        <p:par>
                          <p:cTn id="105" fill="hold">
                            <p:stCondLst>
                              <p:cond delay="0"/>
                            </p:stCondLst>
                            <p:childTnLst>
                              <p:par>
                                <p:cTn id="106" presetID="1" presetClass="entr" presetSubtype="0" fill="hold" grpId="0" nodeType="afterEffect">
                                  <p:stCondLst>
                                    <p:cond delay="0"/>
                                  </p:stCondLst>
                                  <p:iterate type="lt">
                                    <p:tmAbs val="100"/>
                                  </p:iterate>
                                  <p:childTnLst>
                                    <p:set>
                                      <p:cBhvr>
                                        <p:cTn id="107" fill="hold"/>
                                        <p:tgtEl>
                                          <p:spTgt spid="641">
                                            <p:txEl>
                                              <p:pRg st="14" end="14"/>
                                            </p:txEl>
                                          </p:spTgt>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grpId="0" nodeType="afterEffect">
                                  <p:stCondLst>
                                    <p:cond delay="0"/>
                                  </p:stCondLst>
                                  <p:iterate type="lt">
                                    <p:tmAbs val="100"/>
                                  </p:iterate>
                                  <p:childTnLst>
                                    <p:set>
                                      <p:cBhvr>
                                        <p:cTn id="110" fill="hold"/>
                                        <p:tgtEl>
                                          <p:spTgt spid="64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 grpId="0" build="p" bldLvl="5" animBg="1" advAuto="0"/>
      <p:bldP spid="640" grpId="0" animBg="1" advAuto="0"/>
      <p:bldP spid="641" grpId="0" build="p" bldLvl="5" animBg="1" advAuto="0"/>
      <p:bldP spid="648" grpId="0" animBg="1" advAuto="0"/>
      <p:bldP spid="651" grpId="0" animBg="1" advAuto="0"/>
      <p:bldP spid="652" grpId="0" animBg="1" advAuto="0"/>
      <p:bldP spid="652" grpId="1" animBg="1" advAuto="0"/>
      <p:bldP spid="653"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7" name="remove (anEntry)… remove (anEntry)  locate node N that contains anEntry  if ( N exists )      replace the entry in node N               with the entry in the first node      remove the first node  return true (false) to indicate success (failure)" descr="remove (anEntry)… remove (anEntry)  locate node N that contains anEntry  if ( N exists )      replace the entry in node N               with the entry in the first node      remove the first node  return true (false) to indicate success (failure)"/>
          <p:cNvPicPr>
            <a:picLocks/>
          </p:cNvPicPr>
          <p:nvPr/>
        </p:nvPicPr>
        <p:blipFill>
          <a:blip r:embed="rId3"/>
          <a:stretch>
            <a:fillRect/>
          </a:stretch>
        </p:blipFill>
        <p:spPr>
          <a:xfrm>
            <a:off x="101600" y="1510912"/>
            <a:ext cx="8204200" cy="2802396"/>
          </a:xfrm>
          <a:prstGeom prst="rect">
            <a:avLst/>
          </a:prstGeom>
          <a:effectLst>
            <a:outerShdw blurRad="266700" dir="2700000" rotWithShape="0">
              <a:srgbClr val="000000"/>
            </a:outerShdw>
          </a:effectLst>
        </p:spPr>
      </p:pic>
      <p:sp>
        <p:nvSpPr>
          <p:cNvPr id="658" name="Rectangle"/>
          <p:cNvSpPr/>
          <p:nvPr/>
        </p:nvSpPr>
        <p:spPr>
          <a:xfrm>
            <a:off x="8089900" y="152400"/>
            <a:ext cx="8026400" cy="5199372"/>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659" name="template&lt;class ItemType&gt;…"/>
          <p:cNvSpPr/>
          <p:nvPr/>
        </p:nvSpPr>
        <p:spPr>
          <a:xfrm>
            <a:off x="8191500" y="165100"/>
            <a:ext cx="8026400" cy="5199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90000"/>
              </a:lnSpc>
              <a:tabLst>
                <a:tab pos="241300" algn="l"/>
              </a:tabLst>
              <a:defRPr sz="1800" b="1">
                <a:latin typeface="Menlo Regular"/>
                <a:ea typeface="Menlo Regular"/>
                <a:cs typeface="Menlo Regular"/>
                <a:sym typeface="Menlo Regular"/>
              </a:defRPr>
            </a:pPr>
            <a:r>
              <a:rPr sz="1600" dirty="0">
                <a:solidFill>
                  <a:srgbClr val="BB2CA2"/>
                </a:solidFill>
              </a:rPr>
              <a:t>template</a:t>
            </a:r>
            <a:r>
              <a:rPr sz="1600" dirty="0"/>
              <a:t>&lt;</a:t>
            </a:r>
            <a:r>
              <a:rPr sz="1600" dirty="0">
                <a:solidFill>
                  <a:srgbClr val="BB2CA2"/>
                </a:solidFill>
              </a:rPr>
              <a:t>class</a:t>
            </a:r>
            <a:r>
              <a:rPr sz="1600" dirty="0"/>
              <a:t> ItemType&gt;</a:t>
            </a:r>
          </a:p>
          <a:p>
            <a:pPr algn="l" defTabSz="457200">
              <a:lnSpc>
                <a:spcPct val="90000"/>
              </a:lnSpc>
              <a:tabLst>
                <a:tab pos="241300" algn="l"/>
              </a:tabLst>
              <a:defRPr sz="1800" b="1">
                <a:latin typeface="Menlo Regular"/>
                <a:ea typeface="Menlo Regular"/>
                <a:cs typeface="Menlo Regular"/>
                <a:sym typeface="Menlo Regular"/>
              </a:defRPr>
            </a:pPr>
            <a:r>
              <a:rPr sz="1600" dirty="0">
                <a:solidFill>
                  <a:srgbClr val="BB2CA2"/>
                </a:solidFill>
              </a:rPr>
              <a:t>bool</a:t>
            </a:r>
            <a:r>
              <a:rPr sz="1600" dirty="0"/>
              <a:t> </a:t>
            </a:r>
            <a:r>
              <a:rPr sz="1600" dirty="0" err="1"/>
              <a:t>LinkedBag</a:t>
            </a:r>
            <a:r>
              <a:rPr sz="1600" dirty="0"/>
              <a:t>&lt;ItemType&gt;::remove(</a:t>
            </a:r>
            <a:r>
              <a:rPr sz="1600" dirty="0">
                <a:solidFill>
                  <a:srgbClr val="BB2CA2"/>
                </a:solidFill>
              </a:rPr>
              <a:t>const</a:t>
            </a:r>
            <a:r>
              <a:rPr sz="1600" dirty="0"/>
              <a:t> ItemType&amp; </a:t>
            </a:r>
            <a:r>
              <a:rPr sz="1600" dirty="0" err="1"/>
              <a:t>anEntry</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Node&lt;ItemType&gt;* loc = </a:t>
            </a:r>
            <a:r>
              <a:rPr sz="1600" dirty="0" err="1"/>
              <a:t>getPointerTo</a:t>
            </a:r>
            <a:r>
              <a:rPr sz="1600" dirty="0"/>
              <a:t>(</a:t>
            </a:r>
            <a:r>
              <a:rPr sz="1600" dirty="0" err="1"/>
              <a:t>anEntry</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bool</a:t>
            </a:r>
            <a:r>
              <a:rPr sz="1600" dirty="0"/>
              <a:t> </a:t>
            </a:r>
            <a:r>
              <a:rPr sz="1600" dirty="0" err="1"/>
              <a:t>canRemoveItem</a:t>
            </a:r>
            <a:r>
              <a:rPr sz="1600" dirty="0"/>
              <a:t> = !</a:t>
            </a:r>
            <a:r>
              <a:rPr sz="1600" dirty="0" err="1"/>
              <a:t>isEmpty</a:t>
            </a:r>
            <a:r>
              <a:rPr sz="1600" dirty="0"/>
              <a:t>() &amp;&amp; (loc != </a:t>
            </a:r>
            <a:r>
              <a:rPr sz="1600" dirty="0" err="1">
                <a:solidFill>
                  <a:srgbClr val="BB2CA2"/>
                </a:solidFill>
              </a:rPr>
              <a:t>nullptr</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if</a:t>
            </a:r>
            <a:r>
              <a:rPr sz="1600" dirty="0"/>
              <a:t> (</a:t>
            </a:r>
            <a:r>
              <a:rPr sz="1600" dirty="0" err="1"/>
              <a:t>canRemoveItem</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copy data from first node to located node</a:t>
            </a:r>
            <a:endParaRPr sz="1600" dirty="0">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r>
              <a:rPr sz="1600" dirty="0"/>
              <a:t>      loc-&gt;</a:t>
            </a:r>
            <a:r>
              <a:rPr sz="1600" dirty="0" err="1"/>
              <a:t>setItem</a:t>
            </a:r>
            <a:r>
              <a:rPr sz="1600" dirty="0"/>
              <a:t>(</a:t>
            </a:r>
            <a:r>
              <a:rPr sz="1600" dirty="0" err="1"/>
              <a:t>headPtr</a:t>
            </a:r>
            <a:r>
              <a:rPr sz="1600" dirty="0"/>
              <a:t>-&gt;</a:t>
            </a:r>
            <a:r>
              <a:rPr sz="1600" dirty="0" err="1"/>
              <a:t>getItem</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delete first node</a:t>
            </a:r>
            <a:endParaRPr sz="1600" dirty="0">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r>
              <a:rPr sz="1600" dirty="0"/>
              <a:t>      Node&lt;ItemType&gt;* </a:t>
            </a:r>
            <a:r>
              <a:rPr sz="1600" dirty="0" err="1"/>
              <a:t>nodeToDeletePtr</a:t>
            </a:r>
            <a:r>
              <a:rPr sz="1600" dirty="0"/>
              <a:t> = </a:t>
            </a:r>
            <a:r>
              <a:rPr sz="1600" dirty="0" err="1"/>
              <a:t>headPtr</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err="1"/>
              <a:t>headPtr</a:t>
            </a:r>
            <a:r>
              <a:rPr sz="1600" dirty="0"/>
              <a:t> = </a:t>
            </a:r>
            <a:r>
              <a:rPr sz="1600" dirty="0" err="1"/>
              <a:t>headPtr</a:t>
            </a:r>
            <a:r>
              <a:rPr sz="1600" dirty="0"/>
              <a:t>-&gt;</a:t>
            </a:r>
            <a:r>
              <a:rPr sz="1600" dirty="0" err="1"/>
              <a:t>getNext</a:t>
            </a:r>
            <a:r>
              <a:rPr sz="1600" dirty="0"/>
              <a:t>();</a:t>
            </a:r>
          </a:p>
          <a:p>
            <a:pPr algn="l" defTabSz="457200">
              <a:lnSpc>
                <a:spcPct val="90000"/>
              </a:lnSpc>
              <a:tabLst>
                <a:tab pos="241300" algn="l"/>
              </a:tabLst>
              <a:defRPr sz="1800" b="1">
                <a:latin typeface="Menlo Regular"/>
                <a:ea typeface="Menlo Regular"/>
                <a:cs typeface="Menlo Regular"/>
                <a:sym typeface="Menlo Regular"/>
              </a:defRPr>
            </a:pPr>
            <a:endParaRPr sz="1600" dirty="0"/>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return node to the system</a:t>
            </a:r>
            <a:endParaRPr sz="1600" dirty="0">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delete</a:t>
            </a:r>
            <a:r>
              <a:rPr sz="1600" dirty="0"/>
              <a:t> </a:t>
            </a:r>
            <a:r>
              <a:rPr sz="1600" dirty="0" err="1"/>
              <a:t>nodeToDeletePtr</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err="1"/>
              <a:t>nodeToDeletePtr</a:t>
            </a:r>
            <a:r>
              <a:rPr sz="1600" dirty="0"/>
              <a:t> = </a:t>
            </a:r>
            <a:r>
              <a:rPr sz="1600" dirty="0" err="1">
                <a:solidFill>
                  <a:srgbClr val="BB2CA2"/>
                </a:solidFill>
              </a:rPr>
              <a:t>nullptr</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err="1"/>
              <a:t>itemCount</a:t>
            </a:r>
            <a:r>
              <a:rPr sz="1600" dirty="0"/>
              <a:t>--;</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  </a:t>
            </a:r>
            <a:r>
              <a:rPr sz="1600" dirty="0"/>
              <a:t>// end if</a:t>
            </a:r>
            <a:endParaRPr sz="1600" dirty="0">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r>
              <a:rPr sz="1600" dirty="0"/>
              <a:t>   </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return</a:t>
            </a:r>
            <a:r>
              <a:rPr sz="1600" dirty="0"/>
              <a:t> </a:t>
            </a:r>
            <a:r>
              <a:rPr sz="1600" dirty="0" err="1"/>
              <a:t>canRemoveItem</a:t>
            </a:r>
            <a:r>
              <a:rPr sz="1600" dirty="0"/>
              <a:t>;</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end remove</a:t>
            </a:r>
          </a:p>
        </p:txBody>
      </p:sp>
      <p:sp>
        <p:nvSpPr>
          <p:cNvPr id="660" name="Removing an Item"/>
          <p:cNvSpPr txBox="1">
            <a:spLocks noGrp="1"/>
          </p:cNvSpPr>
          <p:nvPr>
            <p:ph type="title"/>
          </p:nvPr>
        </p:nvSpPr>
        <p:spPr>
          <a:xfrm>
            <a:off x="114300" y="0"/>
            <a:ext cx="14643100" cy="1397000"/>
          </a:xfrm>
          <a:prstGeom prst="rect">
            <a:avLst/>
          </a:prstGeom>
        </p:spPr>
        <p:txBody>
          <a:bodyPr/>
          <a:lstStyle/>
          <a:p>
            <a:r>
              <a:t>Removing an Item</a:t>
            </a:r>
          </a:p>
        </p:txBody>
      </p:sp>
      <p:grpSp>
        <p:nvGrpSpPr>
          <p:cNvPr id="669" name="Group"/>
          <p:cNvGrpSpPr/>
          <p:nvPr/>
        </p:nvGrpSpPr>
        <p:grpSpPr>
          <a:xfrm>
            <a:off x="3530599" y="5979160"/>
            <a:ext cx="2101388" cy="1765300"/>
            <a:chOff x="0" y="0"/>
            <a:chExt cx="2101386" cy="1765300"/>
          </a:xfrm>
        </p:grpSpPr>
        <p:grpSp>
          <p:nvGrpSpPr>
            <p:cNvPr id="666" name="Group"/>
            <p:cNvGrpSpPr/>
            <p:nvPr/>
          </p:nvGrpSpPr>
          <p:grpSpPr>
            <a:xfrm>
              <a:off x="-1" y="571500"/>
              <a:ext cx="1804997" cy="1193800"/>
              <a:chOff x="0" y="0"/>
              <a:chExt cx="1804995" cy="1193800"/>
            </a:xfrm>
          </p:grpSpPr>
          <p:grpSp>
            <p:nvGrpSpPr>
              <p:cNvPr id="663" name="Group"/>
              <p:cNvGrpSpPr/>
              <p:nvPr/>
            </p:nvGrpSpPr>
            <p:grpSpPr>
              <a:xfrm>
                <a:off x="139700" y="0"/>
                <a:ext cx="1524000" cy="736600"/>
                <a:chOff x="0" y="0"/>
                <a:chExt cx="1524000" cy="736600"/>
              </a:xfrm>
            </p:grpSpPr>
            <p:sp>
              <p:nvSpPr>
                <p:cNvPr id="661"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662"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664"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665"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667" name="Line"/>
            <p:cNvSpPr/>
            <p:nvPr/>
          </p:nvSpPr>
          <p:spPr>
            <a:xfrm flipH="1">
              <a:off x="520699" y="0"/>
              <a:ext cx="2" cy="9297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68" name="Line"/>
            <p:cNvSpPr/>
            <p:nvPr/>
          </p:nvSpPr>
          <p:spPr>
            <a:xfrm flipH="1" flipV="1">
              <a:off x="1257300" y="9144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680" name="Group"/>
          <p:cNvGrpSpPr/>
          <p:nvPr/>
        </p:nvGrpSpPr>
        <p:grpSpPr>
          <a:xfrm>
            <a:off x="11823699" y="5433060"/>
            <a:ext cx="2333230" cy="2260600"/>
            <a:chOff x="0" y="0"/>
            <a:chExt cx="2333228" cy="2260600"/>
          </a:xfrm>
        </p:grpSpPr>
        <p:grpSp>
          <p:nvGrpSpPr>
            <p:cNvPr id="678" name="Group"/>
            <p:cNvGrpSpPr/>
            <p:nvPr/>
          </p:nvGrpSpPr>
          <p:grpSpPr>
            <a:xfrm>
              <a:off x="-1" y="0"/>
              <a:ext cx="1779597" cy="2260600"/>
              <a:chOff x="0" y="0"/>
              <a:chExt cx="1779596" cy="2260600"/>
            </a:xfrm>
          </p:grpSpPr>
          <p:grpSp>
            <p:nvGrpSpPr>
              <p:cNvPr id="675" name="Group"/>
              <p:cNvGrpSpPr/>
              <p:nvPr/>
            </p:nvGrpSpPr>
            <p:grpSpPr>
              <a:xfrm>
                <a:off x="-1" y="1066800"/>
                <a:ext cx="1779597" cy="1193800"/>
                <a:chOff x="0" y="0"/>
                <a:chExt cx="1779595" cy="1193800"/>
              </a:xfrm>
            </p:grpSpPr>
            <p:grpSp>
              <p:nvGrpSpPr>
                <p:cNvPr id="672" name="Group"/>
                <p:cNvGrpSpPr/>
                <p:nvPr/>
              </p:nvGrpSpPr>
              <p:grpSpPr>
                <a:xfrm>
                  <a:off x="114300" y="0"/>
                  <a:ext cx="1524000" cy="736600"/>
                  <a:chOff x="0" y="0"/>
                  <a:chExt cx="1524000" cy="736600"/>
                </a:xfrm>
              </p:grpSpPr>
              <p:sp>
                <p:nvSpPr>
                  <p:cNvPr id="670"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671"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673"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674"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676" name="Elephant"/>
              <p:cNvSpPr/>
              <p:nvPr/>
            </p:nvSpPr>
            <p:spPr>
              <a:xfrm>
                <a:off x="12700" y="0"/>
                <a:ext cx="1695302"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Elephant</a:t>
                </a:r>
              </a:p>
            </p:txBody>
          </p:sp>
          <p:sp>
            <p:nvSpPr>
              <p:cNvPr id="677"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679"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690" name="Group"/>
          <p:cNvGrpSpPr/>
          <p:nvPr/>
        </p:nvGrpSpPr>
        <p:grpSpPr>
          <a:xfrm>
            <a:off x="7664028" y="5433060"/>
            <a:ext cx="2301901" cy="2311400"/>
            <a:chOff x="0" y="0"/>
            <a:chExt cx="2301899" cy="2311400"/>
          </a:xfrm>
        </p:grpSpPr>
        <p:grpSp>
          <p:nvGrpSpPr>
            <p:cNvPr id="686" name="Group"/>
            <p:cNvGrpSpPr/>
            <p:nvPr/>
          </p:nvGrpSpPr>
          <p:grpSpPr>
            <a:xfrm>
              <a:off x="133771" y="1092200"/>
              <a:ext cx="1728797" cy="1219200"/>
              <a:chOff x="0" y="0"/>
              <a:chExt cx="1728795" cy="1219200"/>
            </a:xfrm>
          </p:grpSpPr>
          <p:grpSp>
            <p:nvGrpSpPr>
              <p:cNvPr id="683" name="Group"/>
              <p:cNvGrpSpPr/>
              <p:nvPr/>
            </p:nvGrpSpPr>
            <p:grpSpPr>
              <a:xfrm>
                <a:off x="63500" y="0"/>
                <a:ext cx="1524000" cy="736600"/>
                <a:chOff x="0" y="0"/>
                <a:chExt cx="1524000" cy="736600"/>
              </a:xfrm>
            </p:grpSpPr>
            <p:sp>
              <p:nvSpPr>
                <p:cNvPr id="681"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682"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684"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685"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687" name="Zebra"/>
            <p:cNvSpPr/>
            <p:nvPr/>
          </p:nvSpPr>
          <p:spPr>
            <a:xfrm>
              <a:off x="0" y="0"/>
              <a:ext cx="1233414"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Zebra</a:t>
              </a:r>
            </a:p>
          </p:txBody>
        </p:sp>
        <p:sp>
          <p:nvSpPr>
            <p:cNvPr id="688" name="Line"/>
            <p:cNvSpPr/>
            <p:nvPr/>
          </p:nvSpPr>
          <p:spPr>
            <a:xfrm flipH="1">
              <a:off x="603671" y="533400"/>
              <a:ext cx="1"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89" name="Line"/>
            <p:cNvSpPr/>
            <p:nvPr/>
          </p:nvSpPr>
          <p:spPr>
            <a:xfrm flipH="1">
              <a:off x="1251371" y="14726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700" name="Group"/>
          <p:cNvGrpSpPr/>
          <p:nvPr/>
        </p:nvGrpSpPr>
        <p:grpSpPr>
          <a:xfrm>
            <a:off x="13906499" y="5433060"/>
            <a:ext cx="1931998" cy="2311400"/>
            <a:chOff x="0" y="0"/>
            <a:chExt cx="1931995" cy="2311400"/>
          </a:xfrm>
        </p:grpSpPr>
        <p:grpSp>
          <p:nvGrpSpPr>
            <p:cNvPr id="696" name="Group"/>
            <p:cNvGrpSpPr/>
            <p:nvPr/>
          </p:nvGrpSpPr>
          <p:grpSpPr>
            <a:xfrm>
              <a:off x="203199" y="1092200"/>
              <a:ext cx="1728797" cy="1219200"/>
              <a:chOff x="0" y="0"/>
              <a:chExt cx="1728795" cy="1219200"/>
            </a:xfrm>
          </p:grpSpPr>
          <p:grpSp>
            <p:nvGrpSpPr>
              <p:cNvPr id="693" name="Group"/>
              <p:cNvGrpSpPr/>
              <p:nvPr/>
            </p:nvGrpSpPr>
            <p:grpSpPr>
              <a:xfrm>
                <a:off x="63500" y="0"/>
                <a:ext cx="1524000" cy="736600"/>
                <a:chOff x="0" y="0"/>
                <a:chExt cx="1524000" cy="736600"/>
              </a:xfrm>
            </p:grpSpPr>
            <p:sp>
              <p:nvSpPr>
                <p:cNvPr id="691"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692"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694"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695"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697" name="Giraffe"/>
            <p:cNvSpPr/>
            <p:nvPr/>
          </p:nvSpPr>
          <p:spPr>
            <a:xfrm>
              <a:off x="0" y="0"/>
              <a:ext cx="1372270"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Giraffe</a:t>
              </a:r>
            </a:p>
          </p:txBody>
        </p:sp>
        <p:sp>
          <p:nvSpPr>
            <p:cNvPr id="698" name="Line"/>
            <p:cNvSpPr/>
            <p:nvPr/>
          </p:nvSpPr>
          <p:spPr>
            <a:xfrm flipH="1">
              <a:off x="673099" y="5334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99" name="/"/>
            <p:cNvSpPr/>
            <p:nvPr/>
          </p:nvSpPr>
          <p:spPr>
            <a:xfrm>
              <a:off x="1231900" y="1117600"/>
              <a:ext cx="404876" cy="711200"/>
            </a:xfrm>
            <a:prstGeom prst="rect">
              <a:avLst/>
            </a:prstGeom>
            <a:noFill/>
            <a:ln w="12700" cap="flat">
              <a:noFill/>
              <a:miter lim="400000"/>
            </a:ln>
            <a:effectLst>
              <a:outerShdw blurRad="177800" dir="30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grpSp>
      <p:grpSp>
        <p:nvGrpSpPr>
          <p:cNvPr id="709" name="Group"/>
          <p:cNvGrpSpPr/>
          <p:nvPr/>
        </p:nvGrpSpPr>
        <p:grpSpPr>
          <a:xfrm>
            <a:off x="9842499" y="5928360"/>
            <a:ext cx="2101388" cy="1816100"/>
            <a:chOff x="0" y="0"/>
            <a:chExt cx="2101386" cy="1816100"/>
          </a:xfrm>
        </p:grpSpPr>
        <p:grpSp>
          <p:nvGrpSpPr>
            <p:cNvPr id="706" name="Group"/>
            <p:cNvGrpSpPr/>
            <p:nvPr/>
          </p:nvGrpSpPr>
          <p:grpSpPr>
            <a:xfrm>
              <a:off x="-1" y="622300"/>
              <a:ext cx="1804997" cy="1193800"/>
              <a:chOff x="0" y="0"/>
              <a:chExt cx="1804995" cy="1193800"/>
            </a:xfrm>
          </p:grpSpPr>
          <p:grpSp>
            <p:nvGrpSpPr>
              <p:cNvPr id="703" name="Group"/>
              <p:cNvGrpSpPr/>
              <p:nvPr/>
            </p:nvGrpSpPr>
            <p:grpSpPr>
              <a:xfrm>
                <a:off x="139700" y="0"/>
                <a:ext cx="1524000" cy="736600"/>
                <a:chOff x="0" y="0"/>
                <a:chExt cx="1524000" cy="736600"/>
              </a:xfrm>
            </p:grpSpPr>
            <p:sp>
              <p:nvSpPr>
                <p:cNvPr id="701"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702"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704"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705"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707" name="Line"/>
            <p:cNvSpPr/>
            <p:nvPr/>
          </p:nvSpPr>
          <p:spPr>
            <a:xfrm flipH="1" flipV="1">
              <a:off x="1257300" y="9652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08" name="Line"/>
            <p:cNvSpPr/>
            <p:nvPr/>
          </p:nvSpPr>
          <p:spPr>
            <a:xfrm flipH="1">
              <a:off x="558799" y="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720" name="Group"/>
          <p:cNvGrpSpPr/>
          <p:nvPr/>
        </p:nvGrpSpPr>
        <p:grpSpPr>
          <a:xfrm>
            <a:off x="5511799" y="5433060"/>
            <a:ext cx="2333230" cy="2260600"/>
            <a:chOff x="0" y="0"/>
            <a:chExt cx="2333228" cy="2260600"/>
          </a:xfrm>
        </p:grpSpPr>
        <p:grpSp>
          <p:nvGrpSpPr>
            <p:cNvPr id="718" name="Group"/>
            <p:cNvGrpSpPr/>
            <p:nvPr/>
          </p:nvGrpSpPr>
          <p:grpSpPr>
            <a:xfrm>
              <a:off x="-1" y="0"/>
              <a:ext cx="2333230" cy="2260600"/>
              <a:chOff x="0" y="0"/>
              <a:chExt cx="2333228" cy="2260600"/>
            </a:xfrm>
          </p:grpSpPr>
          <p:grpSp>
            <p:nvGrpSpPr>
              <p:cNvPr id="715" name="Group"/>
              <p:cNvGrpSpPr/>
              <p:nvPr/>
            </p:nvGrpSpPr>
            <p:grpSpPr>
              <a:xfrm>
                <a:off x="-1" y="1066800"/>
                <a:ext cx="1779597" cy="1193800"/>
                <a:chOff x="0" y="0"/>
                <a:chExt cx="1779595" cy="1193800"/>
              </a:xfrm>
            </p:grpSpPr>
            <p:grpSp>
              <p:nvGrpSpPr>
                <p:cNvPr id="712" name="Group"/>
                <p:cNvGrpSpPr/>
                <p:nvPr/>
              </p:nvGrpSpPr>
              <p:grpSpPr>
                <a:xfrm>
                  <a:off x="114300" y="0"/>
                  <a:ext cx="1524000" cy="736600"/>
                  <a:chOff x="0" y="0"/>
                  <a:chExt cx="1524000" cy="736600"/>
                </a:xfrm>
              </p:grpSpPr>
              <p:sp>
                <p:nvSpPr>
                  <p:cNvPr id="710"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711"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713"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714"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716" name="Alligator"/>
              <p:cNvSpPr/>
              <p:nvPr/>
            </p:nvSpPr>
            <p:spPr>
              <a:xfrm>
                <a:off x="12476" y="0"/>
                <a:ext cx="1695749"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Alligator</a:t>
                </a:r>
              </a:p>
            </p:txBody>
          </p:sp>
          <p:sp>
            <p:nvSpPr>
              <p:cNvPr id="717"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719"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723" name="Group"/>
          <p:cNvGrpSpPr/>
          <p:nvPr/>
        </p:nvGrpSpPr>
        <p:grpSpPr>
          <a:xfrm>
            <a:off x="948923" y="6588760"/>
            <a:ext cx="1371601" cy="1193800"/>
            <a:chOff x="0" y="0"/>
            <a:chExt cx="1371600" cy="1193800"/>
          </a:xfrm>
        </p:grpSpPr>
        <p:sp>
          <p:nvSpPr>
            <p:cNvPr id="721" name="headPtr"/>
            <p:cNvSpPr/>
            <p:nvPr/>
          </p:nvSpPr>
          <p:spPr>
            <a:xfrm>
              <a:off x="0" y="67310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headPtr</a:t>
              </a:r>
            </a:p>
          </p:txBody>
        </p:sp>
        <p:sp>
          <p:nvSpPr>
            <p:cNvPr id="722" name="Rectangle"/>
            <p:cNvSpPr/>
            <p:nvPr/>
          </p:nvSpPr>
          <p:spPr>
            <a:xfrm>
              <a:off x="274227" y="0"/>
              <a:ext cx="774701" cy="736600"/>
            </a:xfrm>
            <a:prstGeom prst="rect">
              <a:avLst/>
            </a:prstGeom>
            <a:solidFill>
              <a:srgbClr val="FFFB00"/>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grpSp>
        <p:nvGrpSpPr>
          <p:cNvPr id="728" name="Group"/>
          <p:cNvGrpSpPr/>
          <p:nvPr/>
        </p:nvGrpSpPr>
        <p:grpSpPr>
          <a:xfrm>
            <a:off x="7984723" y="7310411"/>
            <a:ext cx="1979221" cy="1386549"/>
            <a:chOff x="0" y="0"/>
            <a:chExt cx="1979219" cy="1386548"/>
          </a:xfrm>
        </p:grpSpPr>
        <p:grpSp>
          <p:nvGrpSpPr>
            <p:cNvPr id="726" name="Group"/>
            <p:cNvGrpSpPr/>
            <p:nvPr/>
          </p:nvGrpSpPr>
          <p:grpSpPr>
            <a:xfrm>
              <a:off x="0" y="561048"/>
              <a:ext cx="1841500" cy="825501"/>
              <a:chOff x="0" y="0"/>
              <a:chExt cx="1841500" cy="825500"/>
            </a:xfrm>
          </p:grpSpPr>
          <p:sp>
            <p:nvSpPr>
              <p:cNvPr id="724" name="loc"/>
              <p:cNvSpPr/>
              <p:nvPr/>
            </p:nvSpPr>
            <p:spPr>
              <a:xfrm>
                <a:off x="0" y="304800"/>
                <a:ext cx="18415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loc</a:t>
                </a:r>
              </a:p>
            </p:txBody>
          </p:sp>
          <p:sp>
            <p:nvSpPr>
              <p:cNvPr id="725" name="Rectangle"/>
              <p:cNvSpPr/>
              <p:nvPr/>
            </p:nvSpPr>
            <p:spPr>
              <a:xfrm>
                <a:off x="566327" y="0"/>
                <a:ext cx="774701" cy="368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727" name="Line"/>
            <p:cNvSpPr/>
            <p:nvPr/>
          </p:nvSpPr>
          <p:spPr>
            <a:xfrm flipH="1">
              <a:off x="956195" y="0"/>
              <a:ext cx="1023025" cy="733408"/>
            </a:xfrm>
            <a:prstGeom prst="line">
              <a:avLst/>
            </a:prstGeom>
            <a:noFill/>
            <a:ln w="76200" cap="flat">
              <a:solidFill>
                <a:srgbClr val="945200"/>
              </a:solidFill>
              <a:prstDash val="solid"/>
              <a:miter lim="400000"/>
              <a:headEnd type="stealth" w="med" len="med"/>
            </a:ln>
            <a:effectLst>
              <a:outerShdw blurRad="1270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729" name="itemCount"/>
          <p:cNvSpPr/>
          <p:nvPr/>
        </p:nvSpPr>
        <p:spPr>
          <a:xfrm>
            <a:off x="133350" y="7852410"/>
            <a:ext cx="2019300" cy="609600"/>
          </a:xfrm>
          <a:prstGeom prst="roundRect">
            <a:avLst>
              <a:gd name="adj" fmla="val 602"/>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2000" b="1">
                <a:latin typeface="Courier New"/>
                <a:ea typeface="Courier New"/>
                <a:cs typeface="Courier New"/>
                <a:sym typeface="Courier New"/>
              </a:defRPr>
            </a:lvl1pPr>
          </a:lstStyle>
          <a:p>
            <a:r>
              <a:t>itemCount</a:t>
            </a:r>
          </a:p>
        </p:txBody>
      </p:sp>
      <p:sp>
        <p:nvSpPr>
          <p:cNvPr id="730" name="6"/>
          <p:cNvSpPr/>
          <p:nvPr/>
        </p:nvSpPr>
        <p:spPr>
          <a:xfrm>
            <a:off x="1675110" y="791591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200" b="1">
                <a:latin typeface="Courier New"/>
                <a:ea typeface="Courier New"/>
                <a:cs typeface="Courier New"/>
                <a:sym typeface="Courier New"/>
              </a:defRPr>
            </a:lvl1pPr>
          </a:lstStyle>
          <a:p>
            <a:r>
              <a:t>6</a:t>
            </a:r>
          </a:p>
        </p:txBody>
      </p:sp>
      <p:sp>
        <p:nvSpPr>
          <p:cNvPr id="731" name="5"/>
          <p:cNvSpPr/>
          <p:nvPr/>
        </p:nvSpPr>
        <p:spPr>
          <a:xfrm>
            <a:off x="1689100" y="789686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200" b="1">
                <a:latin typeface="Courier New"/>
                <a:ea typeface="Courier New"/>
                <a:cs typeface="Courier New"/>
                <a:sym typeface="Courier New"/>
              </a:defRPr>
            </a:lvl1pPr>
          </a:lstStyle>
          <a:p>
            <a:r>
              <a:t>5</a:t>
            </a:r>
          </a:p>
        </p:txBody>
      </p:sp>
      <p:grpSp>
        <p:nvGrpSpPr>
          <p:cNvPr id="734" name="Group"/>
          <p:cNvGrpSpPr/>
          <p:nvPr/>
        </p:nvGrpSpPr>
        <p:grpSpPr>
          <a:xfrm>
            <a:off x="1501373" y="4632960"/>
            <a:ext cx="2362201" cy="889000"/>
            <a:chOff x="0" y="0"/>
            <a:chExt cx="2362200" cy="889000"/>
          </a:xfrm>
        </p:grpSpPr>
        <p:sp>
          <p:nvSpPr>
            <p:cNvPr id="732" name="canRemove"/>
            <p:cNvSpPr/>
            <p:nvPr/>
          </p:nvSpPr>
          <p:spPr>
            <a:xfrm>
              <a:off x="0" y="368300"/>
              <a:ext cx="23622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canRemove</a:t>
              </a:r>
            </a:p>
          </p:txBody>
        </p:sp>
        <p:sp>
          <p:nvSpPr>
            <p:cNvPr id="733" name="Rectangle"/>
            <p:cNvSpPr/>
            <p:nvPr/>
          </p:nvSpPr>
          <p:spPr>
            <a:xfrm>
              <a:off x="337727" y="0"/>
              <a:ext cx="1524001" cy="4318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735" name="false"/>
          <p:cNvSpPr/>
          <p:nvPr/>
        </p:nvSpPr>
        <p:spPr>
          <a:xfrm>
            <a:off x="2078936" y="4613910"/>
            <a:ext cx="1105062"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b="1">
                <a:solidFill>
                  <a:srgbClr val="0433FF"/>
                </a:solidFill>
                <a:latin typeface="Courier New"/>
                <a:ea typeface="Courier New"/>
                <a:cs typeface="Courier New"/>
                <a:sym typeface="Courier New"/>
              </a:defRPr>
            </a:lvl1pPr>
          </a:lstStyle>
          <a:p>
            <a:r>
              <a:t>false</a:t>
            </a:r>
          </a:p>
        </p:txBody>
      </p:sp>
      <p:sp>
        <p:nvSpPr>
          <p:cNvPr id="736" name="true"/>
          <p:cNvSpPr/>
          <p:nvPr/>
        </p:nvSpPr>
        <p:spPr>
          <a:xfrm>
            <a:off x="2156476" y="4594860"/>
            <a:ext cx="90691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b="1">
                <a:solidFill>
                  <a:srgbClr val="0433FF"/>
                </a:solidFill>
                <a:latin typeface="Courier New"/>
                <a:ea typeface="Courier New"/>
                <a:cs typeface="Courier New"/>
                <a:sym typeface="Courier New"/>
              </a:defRPr>
            </a:lvl1pPr>
          </a:lstStyle>
          <a:p>
            <a:r>
              <a:rPr dirty="0"/>
              <a:t>true</a:t>
            </a:r>
          </a:p>
        </p:txBody>
      </p:sp>
      <p:sp>
        <p:nvSpPr>
          <p:cNvPr id="737" name="Turtle"/>
          <p:cNvSpPr/>
          <p:nvPr/>
        </p:nvSpPr>
        <p:spPr>
          <a:xfrm>
            <a:off x="3543300" y="5433060"/>
            <a:ext cx="1216670"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Turtle</a:t>
            </a:r>
          </a:p>
        </p:txBody>
      </p:sp>
      <p:sp>
        <p:nvSpPr>
          <p:cNvPr id="738" name="Lion"/>
          <p:cNvSpPr/>
          <p:nvPr/>
        </p:nvSpPr>
        <p:spPr>
          <a:xfrm>
            <a:off x="10094267" y="5433060"/>
            <a:ext cx="919536"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Lion</a:t>
            </a:r>
          </a:p>
        </p:txBody>
      </p:sp>
      <p:grpSp>
        <p:nvGrpSpPr>
          <p:cNvPr id="743" name="Group"/>
          <p:cNvGrpSpPr/>
          <p:nvPr/>
        </p:nvGrpSpPr>
        <p:grpSpPr>
          <a:xfrm>
            <a:off x="63578" y="4544344"/>
            <a:ext cx="1541929" cy="1028700"/>
            <a:chOff x="0" y="0"/>
            <a:chExt cx="1541927" cy="1028700"/>
          </a:xfrm>
        </p:grpSpPr>
        <p:grpSp>
          <p:nvGrpSpPr>
            <p:cNvPr id="741" name="Group"/>
            <p:cNvGrpSpPr/>
            <p:nvPr/>
          </p:nvGrpSpPr>
          <p:grpSpPr>
            <a:xfrm>
              <a:off x="0" y="44166"/>
              <a:ext cx="1541927" cy="984534"/>
              <a:chOff x="0" y="-25684"/>
              <a:chExt cx="1541926" cy="984534"/>
            </a:xfrm>
          </p:grpSpPr>
          <p:sp>
            <p:nvSpPr>
              <p:cNvPr id="739" name="anEntry"/>
              <p:cNvSpPr/>
              <p:nvPr/>
            </p:nvSpPr>
            <p:spPr>
              <a:xfrm>
                <a:off x="0" y="43815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anEntry</a:t>
                </a:r>
              </a:p>
            </p:txBody>
          </p:sp>
          <p:sp>
            <p:nvSpPr>
              <p:cNvPr id="740" name="Rectangle"/>
              <p:cNvSpPr/>
              <p:nvPr/>
            </p:nvSpPr>
            <p:spPr>
              <a:xfrm>
                <a:off x="17925" y="-25684"/>
                <a:ext cx="1524001" cy="495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742" name="Lion"/>
            <p:cNvSpPr/>
            <p:nvPr/>
          </p:nvSpPr>
          <p:spPr>
            <a:xfrm>
              <a:off x="279943" y="0"/>
              <a:ext cx="874801" cy="596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400"/>
              </a:lvl1pPr>
            </a:lstStyle>
            <a:p>
              <a:r>
                <a:rPr dirty="0"/>
                <a:t>Lion</a:t>
              </a:r>
            </a:p>
          </p:txBody>
        </p:sp>
      </p:grpSp>
      <p:sp>
        <p:nvSpPr>
          <p:cNvPr id="744" name="Turtle"/>
          <p:cNvSpPr/>
          <p:nvPr/>
        </p:nvSpPr>
        <p:spPr>
          <a:xfrm>
            <a:off x="3543300" y="5433060"/>
            <a:ext cx="1216670"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Turtle</a:t>
            </a:r>
          </a:p>
        </p:txBody>
      </p:sp>
      <p:sp>
        <p:nvSpPr>
          <p:cNvPr id="745" name="Line"/>
          <p:cNvSpPr/>
          <p:nvPr/>
        </p:nvSpPr>
        <p:spPr>
          <a:xfrm flipH="1">
            <a:off x="1638300" y="6956663"/>
            <a:ext cx="2057004" cy="25786"/>
          </a:xfrm>
          <a:prstGeom prst="line">
            <a:avLst/>
          </a:pr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46" name="Line"/>
          <p:cNvSpPr/>
          <p:nvPr/>
        </p:nvSpPr>
        <p:spPr>
          <a:xfrm>
            <a:off x="1664558" y="6995104"/>
            <a:ext cx="3987801" cy="847842"/>
          </a:xfrm>
          <a:custGeom>
            <a:avLst/>
            <a:gdLst/>
            <a:ahLst/>
            <a:cxnLst>
              <a:cxn ang="0">
                <a:pos x="wd2" y="hd2"/>
              </a:cxn>
              <a:cxn ang="5400000">
                <a:pos x="wd2" y="hd2"/>
              </a:cxn>
              <a:cxn ang="10800000">
                <a:pos x="wd2" y="hd2"/>
              </a:cxn>
              <a:cxn ang="16200000">
                <a:pos x="wd2" y="hd2"/>
              </a:cxn>
            </a:cxnLst>
            <a:rect l="0" t="0" r="r" b="b"/>
            <a:pathLst>
              <a:path w="21600" h="20673" extrusionOk="0">
                <a:moveTo>
                  <a:pt x="21600" y="5970"/>
                </a:moveTo>
                <a:cubicBezTo>
                  <a:pt x="21600" y="5970"/>
                  <a:pt x="20077" y="21600"/>
                  <a:pt x="12761" y="20629"/>
                </a:cubicBezTo>
                <a:cubicBezTo>
                  <a:pt x="6631" y="19816"/>
                  <a:pt x="0" y="0"/>
                  <a:pt x="0" y="0"/>
                </a:cubicBezTo>
              </a:path>
            </a:pathLst>
          </a:cu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grpSp>
        <p:nvGrpSpPr>
          <p:cNvPr id="749" name="Group"/>
          <p:cNvGrpSpPr/>
          <p:nvPr/>
        </p:nvGrpSpPr>
        <p:grpSpPr>
          <a:xfrm>
            <a:off x="-42628" y="5595774"/>
            <a:ext cx="2362201" cy="1115239"/>
            <a:chOff x="-382270" y="-21436"/>
            <a:chExt cx="2362200" cy="1115239"/>
          </a:xfrm>
        </p:grpSpPr>
        <p:sp>
          <p:nvSpPr>
            <p:cNvPr id="747" name="nodeToDeletePtr"/>
            <p:cNvSpPr/>
            <p:nvPr/>
          </p:nvSpPr>
          <p:spPr>
            <a:xfrm>
              <a:off x="-382270" y="573103"/>
              <a:ext cx="23622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dirty="0" err="1"/>
                <a:t>nodeToDeletePtr</a:t>
              </a:r>
              <a:endParaRPr dirty="0"/>
            </a:p>
          </p:txBody>
        </p:sp>
        <p:sp>
          <p:nvSpPr>
            <p:cNvPr id="748" name="Rectangle"/>
            <p:cNvSpPr/>
            <p:nvPr/>
          </p:nvSpPr>
          <p:spPr>
            <a:xfrm>
              <a:off x="-5432" y="-21436"/>
              <a:ext cx="1524001" cy="495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750" name="Line"/>
          <p:cNvSpPr/>
          <p:nvPr/>
        </p:nvSpPr>
        <p:spPr>
          <a:xfrm flipH="1" flipV="1">
            <a:off x="1587500" y="5864848"/>
            <a:ext cx="2125795" cy="916860"/>
          </a:xfrm>
          <a:prstGeom prst="line">
            <a:avLst/>
          </a:pr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51" name="/"/>
          <p:cNvSpPr/>
          <p:nvPr/>
        </p:nvSpPr>
        <p:spPr>
          <a:xfrm>
            <a:off x="1261617" y="5585460"/>
            <a:ext cx="345441" cy="584200"/>
          </a:xfrm>
          <a:prstGeom prst="rect">
            <a:avLst/>
          </a:prstGeom>
          <a:ln w="12700">
            <a:miter lim="400000"/>
          </a:ln>
          <a:effectLst>
            <a:outerShdw blurRad="177800" dir="30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35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657"/>
                                        </p:tgtEl>
                                        <p:attrNameLst>
                                          <p:attrName>style.visibility</p:attrName>
                                        </p:attrNameLst>
                                      </p:cBhvr>
                                      <p:to>
                                        <p:strVal val="visible"/>
                                      </p:to>
                                    </p:set>
                                    <p:animEffect transition="in" filter="fade">
                                      <p:cBhvr>
                                        <p:cTn id="7" dur="500"/>
                                        <p:tgtEl>
                                          <p:spTgt spid="657"/>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0"/>
                                  </p:iterate>
                                  <p:childTnLst>
                                    <p:set>
                                      <p:cBhvr>
                                        <p:cTn id="10" fill="hold"/>
                                        <p:tgtEl>
                                          <p:spTgt spid="659">
                                            <p:bg/>
                                          </p:spTgt>
                                        </p:tgtEl>
                                        <p:attrNameLst>
                                          <p:attrName>style.visibility</p:attrName>
                                        </p:attrNameLst>
                                      </p:cBhvr>
                                      <p:to>
                                        <p:strVal val="visible"/>
                                      </p:to>
                                    </p:set>
                                  </p:childTnLst>
                                </p:cTn>
                              </p:par>
                              <p:par>
                                <p:cTn id="11" presetID="1" presetClass="entr" presetSubtype="0" fill="hold" grpId="0" nodeType="withEffect">
                                  <p:stCondLst>
                                    <p:cond delay="0"/>
                                  </p:stCondLst>
                                  <p:iterate type="lt">
                                    <p:tmAbs val="100"/>
                                  </p:iterate>
                                  <p:childTnLst>
                                    <p:set>
                                      <p:cBhvr>
                                        <p:cTn id="12" fill="hold"/>
                                        <p:tgtEl>
                                          <p:spTgt spid="659">
                                            <p:txEl>
                                              <p:pRg st="0" end="0"/>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iterate type="lt">
                                    <p:tmAbs val="100"/>
                                  </p:iterate>
                                  <p:childTnLst>
                                    <p:set>
                                      <p:cBhvr>
                                        <p:cTn id="15" fill="hold"/>
                                        <p:tgtEl>
                                          <p:spTgt spid="659">
                                            <p:txEl>
                                              <p:pRg st="1" end="1"/>
                                            </p:txEl>
                                          </p:spTgt>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fill="hold"/>
                                        <p:tgtEl>
                                          <p:spTgt spid="659">
                                            <p:txEl>
                                              <p:pRg st="2" end="2"/>
                                            </p:txEl>
                                          </p:spTgt>
                                        </p:tgtEl>
                                        <p:attrNameLst>
                                          <p:attrName>style.visibility</p:attrName>
                                        </p:attrNameLst>
                                      </p:cBhvr>
                                      <p:to>
                                        <p:strVal val="visible"/>
                                      </p:to>
                                    </p:set>
                                  </p:childTnLst>
                                </p:cTn>
                              </p:par>
                            </p:childTnLst>
                          </p:cTn>
                        </p:par>
                        <p:par>
                          <p:cTn id="19" fill="hold">
                            <p:stCondLst>
                              <p:cond delay="500"/>
                            </p:stCondLst>
                            <p:childTnLst>
                              <p:par>
                                <p:cTn id="20" presetID="10" presetClass="entr" fill="hold" grpId="0" nodeType="afterEffect">
                                  <p:stCondLst>
                                    <p:cond delay="0"/>
                                  </p:stCondLst>
                                  <p:iterate>
                                    <p:tmAbs val="0"/>
                                  </p:iterate>
                                  <p:childTnLst>
                                    <p:set>
                                      <p:cBhvr>
                                        <p:cTn id="21" fill="hold"/>
                                        <p:tgtEl>
                                          <p:spTgt spid="734"/>
                                        </p:tgtEl>
                                        <p:attrNameLst>
                                          <p:attrName>style.visibility</p:attrName>
                                        </p:attrNameLst>
                                      </p:cBhvr>
                                      <p:to>
                                        <p:strVal val="visible"/>
                                      </p:to>
                                    </p:set>
                                    <p:animEffect transition="in" filter="fade">
                                      <p:cBhvr>
                                        <p:cTn id="22" dur="500"/>
                                        <p:tgtEl>
                                          <p:spTgt spid="734"/>
                                        </p:tgtEl>
                                      </p:cBhvr>
                                    </p:animEffect>
                                  </p:childTnLst>
                                </p:cTn>
                              </p:par>
                            </p:childTnLst>
                          </p:cTn>
                        </p:par>
                        <p:par>
                          <p:cTn id="23" fill="hold">
                            <p:stCondLst>
                              <p:cond delay="1000"/>
                            </p:stCondLst>
                            <p:childTnLst>
                              <p:par>
                                <p:cTn id="24" presetID="10" presetClass="entr" fill="hold" grpId="0" nodeType="afterEffect">
                                  <p:stCondLst>
                                    <p:cond delay="0"/>
                                  </p:stCondLst>
                                  <p:iterate>
                                    <p:tmAbs val="0"/>
                                  </p:iterate>
                                  <p:childTnLst>
                                    <p:set>
                                      <p:cBhvr>
                                        <p:cTn id="25" fill="hold"/>
                                        <p:tgtEl>
                                          <p:spTgt spid="735"/>
                                        </p:tgtEl>
                                        <p:attrNameLst>
                                          <p:attrName>style.visibility</p:attrName>
                                        </p:attrNameLst>
                                      </p:cBhvr>
                                      <p:to>
                                        <p:strVal val="visible"/>
                                      </p:to>
                                    </p:set>
                                    <p:animEffect transition="in" filter="fade">
                                      <p:cBhvr>
                                        <p:cTn id="26" dur="500"/>
                                        <p:tgtEl>
                                          <p:spTgt spid="735"/>
                                        </p:tgtEl>
                                      </p:cBhvr>
                                    </p:animEffect>
                                  </p:childTnLst>
                                </p:cTn>
                              </p:par>
                            </p:childTnLst>
                          </p:cTn>
                        </p:par>
                        <p:par>
                          <p:cTn id="27" fill="hold">
                            <p:stCondLst>
                              <p:cond delay="1500"/>
                            </p:stCondLst>
                            <p:childTnLst>
                              <p:par>
                                <p:cTn id="28" presetID="10" presetClass="entr" fill="hold" grpId="0" nodeType="afterEffect">
                                  <p:stCondLst>
                                    <p:cond delay="0"/>
                                  </p:stCondLst>
                                  <p:iterate>
                                    <p:tmAbs val="0"/>
                                  </p:iterate>
                                  <p:childTnLst>
                                    <p:set>
                                      <p:cBhvr>
                                        <p:cTn id="29" fill="hold"/>
                                        <p:tgtEl>
                                          <p:spTgt spid="743"/>
                                        </p:tgtEl>
                                        <p:attrNameLst>
                                          <p:attrName>style.visibility</p:attrName>
                                        </p:attrNameLst>
                                      </p:cBhvr>
                                      <p:to>
                                        <p:strVal val="visible"/>
                                      </p:to>
                                    </p:set>
                                    <p:animEffect transition="in" filter="fade">
                                      <p:cBhvr>
                                        <p:cTn id="30" dur="500"/>
                                        <p:tgtEl>
                                          <p:spTgt spid="743"/>
                                        </p:tgtEl>
                                      </p:cBhvr>
                                    </p:animEffect>
                                  </p:childTnLst>
                                </p:cTn>
                              </p:par>
                            </p:childTnLst>
                          </p:cTn>
                        </p:par>
                        <p:par>
                          <p:cTn id="31" fill="hold">
                            <p:stCondLst>
                              <p:cond delay="2000"/>
                            </p:stCondLst>
                            <p:childTnLst>
                              <p:par>
                                <p:cTn id="32" presetID="1" presetClass="entr" presetSubtype="0" fill="hold" grpId="0" nodeType="afterEffect">
                                  <p:stCondLst>
                                    <p:cond delay="0"/>
                                  </p:stCondLst>
                                  <p:iterate type="lt">
                                    <p:tmAbs val="100"/>
                                  </p:iterate>
                                  <p:childTnLst>
                                    <p:set>
                                      <p:cBhvr>
                                        <p:cTn id="33" fill="hold"/>
                                        <p:tgtEl>
                                          <p:spTgt spid="659">
                                            <p:txEl>
                                              <p:pRg st="3" end="3"/>
                                            </p:txEl>
                                          </p:spTgt>
                                        </p:tgtEl>
                                        <p:attrNameLst>
                                          <p:attrName>style.visibility</p:attrName>
                                        </p:attrNameLst>
                                      </p:cBhvr>
                                      <p:to>
                                        <p:strVal val="visible"/>
                                      </p:to>
                                    </p:set>
                                  </p:childTnLst>
                                </p:cTn>
                              </p:par>
                            </p:childTnLst>
                          </p:cTn>
                        </p:par>
                        <p:par>
                          <p:cTn id="34" fill="hold">
                            <p:stCondLst>
                              <p:cond delay="2000"/>
                            </p:stCondLst>
                            <p:childTnLst>
                              <p:par>
                                <p:cTn id="35" presetID="10" presetClass="entr" fill="hold" grpId="0" nodeType="afterEffect">
                                  <p:stCondLst>
                                    <p:cond delay="0"/>
                                  </p:stCondLst>
                                  <p:iterate>
                                    <p:tmAbs val="0"/>
                                  </p:iterate>
                                  <p:childTnLst>
                                    <p:set>
                                      <p:cBhvr>
                                        <p:cTn id="36" fill="hold"/>
                                        <p:tgtEl>
                                          <p:spTgt spid="728"/>
                                        </p:tgtEl>
                                        <p:attrNameLst>
                                          <p:attrName>style.visibility</p:attrName>
                                        </p:attrNameLst>
                                      </p:cBhvr>
                                      <p:to>
                                        <p:strVal val="visible"/>
                                      </p:to>
                                    </p:set>
                                    <p:animEffect transition="in" filter="fade">
                                      <p:cBhvr>
                                        <p:cTn id="37" dur="500"/>
                                        <p:tgtEl>
                                          <p:spTgt spid="728"/>
                                        </p:tgtEl>
                                      </p:cBhvr>
                                    </p:animEffect>
                                  </p:childTnLst>
                                </p:cTn>
                              </p:par>
                            </p:childTnLst>
                          </p:cTn>
                        </p:par>
                        <p:par>
                          <p:cTn id="38" fill="hold">
                            <p:stCondLst>
                              <p:cond delay="2500"/>
                            </p:stCondLst>
                            <p:childTnLst>
                              <p:par>
                                <p:cTn id="39" presetID="1" presetClass="entr" presetSubtype="0" fill="hold" grpId="0" nodeType="afterEffect">
                                  <p:stCondLst>
                                    <p:cond delay="0"/>
                                  </p:stCondLst>
                                  <p:iterate type="lt">
                                    <p:tmAbs val="100"/>
                                  </p:iterate>
                                  <p:childTnLst>
                                    <p:set>
                                      <p:cBhvr>
                                        <p:cTn id="40" fill="hold"/>
                                        <p:tgtEl>
                                          <p:spTgt spid="659">
                                            <p:txEl>
                                              <p:pRg st="4" end="4"/>
                                            </p:txEl>
                                          </p:spTgt>
                                        </p:tgtEl>
                                        <p:attrNameLst>
                                          <p:attrName>style.visibility</p:attrName>
                                        </p:attrNameLst>
                                      </p:cBhvr>
                                      <p:to>
                                        <p:strVal val="visible"/>
                                      </p:to>
                                    </p:set>
                                  </p:childTnLst>
                                </p:cTn>
                              </p:par>
                            </p:childTnLst>
                          </p:cTn>
                        </p:par>
                        <p:par>
                          <p:cTn id="41" fill="hold">
                            <p:stCondLst>
                              <p:cond delay="2500"/>
                            </p:stCondLst>
                            <p:childTnLst>
                              <p:par>
                                <p:cTn id="42" presetID="1" presetClass="entr" presetSubtype="0" fill="hold" grpId="0" nodeType="afterEffect">
                                  <p:stCondLst>
                                    <p:cond delay="0"/>
                                  </p:stCondLst>
                                  <p:iterate type="lt">
                                    <p:tmAbs val="100"/>
                                  </p:iterate>
                                  <p:childTnLst>
                                    <p:set>
                                      <p:cBhvr>
                                        <p:cTn id="43" fill="hold"/>
                                        <p:tgtEl>
                                          <p:spTgt spid="659">
                                            <p:txEl>
                                              <p:pRg st="5" end="5"/>
                                            </p:txEl>
                                          </p:spTgt>
                                        </p:tgtEl>
                                        <p:attrNameLst>
                                          <p:attrName>style.visibility</p:attrName>
                                        </p:attrNameLst>
                                      </p:cBhvr>
                                      <p:to>
                                        <p:strVal val="visible"/>
                                      </p:to>
                                    </p:set>
                                  </p:childTnLst>
                                </p:cTn>
                              </p:par>
                            </p:childTnLst>
                          </p:cTn>
                        </p:par>
                        <p:par>
                          <p:cTn id="44" fill="hold">
                            <p:stCondLst>
                              <p:cond delay="2500"/>
                            </p:stCondLst>
                            <p:childTnLst>
                              <p:par>
                                <p:cTn id="45" presetID="1" presetClass="entr" presetSubtype="0" fill="hold" grpId="0" nodeType="afterEffect">
                                  <p:stCondLst>
                                    <p:cond delay="0"/>
                                  </p:stCondLst>
                                  <p:iterate type="lt">
                                    <p:tmAbs val="100"/>
                                  </p:iterate>
                                  <p:childTnLst>
                                    <p:set>
                                      <p:cBhvr>
                                        <p:cTn id="46" fill="hold"/>
                                        <p:tgtEl>
                                          <p:spTgt spid="659">
                                            <p:txEl>
                                              <p:pRg st="6" end="6"/>
                                            </p:txEl>
                                          </p:spTgt>
                                        </p:tgtEl>
                                        <p:attrNameLst>
                                          <p:attrName>style.visibility</p:attrName>
                                        </p:attrNameLst>
                                      </p:cBhvr>
                                      <p:to>
                                        <p:strVal val="visible"/>
                                      </p:to>
                                    </p:set>
                                  </p:childTnLst>
                                </p:cTn>
                              </p:par>
                            </p:childTnLst>
                          </p:cTn>
                        </p:par>
                        <p:par>
                          <p:cTn id="47" fill="hold">
                            <p:stCondLst>
                              <p:cond delay="2500"/>
                            </p:stCondLst>
                            <p:childTnLst>
                              <p:par>
                                <p:cTn id="48" presetID="10" presetClass="exit" fill="hold" grpId="1" nodeType="afterEffect">
                                  <p:stCondLst>
                                    <p:cond delay="0"/>
                                  </p:stCondLst>
                                  <p:iterate>
                                    <p:tmAbs val="0"/>
                                  </p:iterate>
                                  <p:childTnLst>
                                    <p:animEffect transition="out" filter="fade">
                                      <p:cBhvr>
                                        <p:cTn id="49" dur="250" fill="hold"/>
                                        <p:tgtEl>
                                          <p:spTgt spid="735"/>
                                        </p:tgtEl>
                                      </p:cBhvr>
                                    </p:animEffect>
                                    <p:set>
                                      <p:cBhvr>
                                        <p:cTn id="50" fill="hold">
                                          <p:stCondLst>
                                            <p:cond delay="249"/>
                                          </p:stCondLst>
                                        </p:cTn>
                                        <p:tgtEl>
                                          <p:spTgt spid="735"/>
                                        </p:tgtEl>
                                        <p:attrNameLst>
                                          <p:attrName>style.visibility</p:attrName>
                                        </p:attrNameLst>
                                      </p:cBhvr>
                                      <p:to>
                                        <p:strVal val="hidden"/>
                                      </p:to>
                                    </p:set>
                                  </p:childTnLst>
                                </p:cTn>
                              </p:par>
                            </p:childTnLst>
                          </p:cTn>
                        </p:par>
                        <p:par>
                          <p:cTn id="51" fill="hold">
                            <p:stCondLst>
                              <p:cond delay="2750"/>
                            </p:stCondLst>
                            <p:childTnLst>
                              <p:par>
                                <p:cTn id="52" presetID="10" presetClass="entr" fill="hold" grpId="0" nodeType="afterEffect">
                                  <p:stCondLst>
                                    <p:cond delay="0"/>
                                  </p:stCondLst>
                                  <p:iterate>
                                    <p:tmAbs val="0"/>
                                  </p:iterate>
                                  <p:childTnLst>
                                    <p:set>
                                      <p:cBhvr>
                                        <p:cTn id="53" fill="hold"/>
                                        <p:tgtEl>
                                          <p:spTgt spid="736"/>
                                        </p:tgtEl>
                                        <p:attrNameLst>
                                          <p:attrName>style.visibility</p:attrName>
                                        </p:attrNameLst>
                                      </p:cBhvr>
                                      <p:to>
                                        <p:strVal val="visible"/>
                                      </p:to>
                                    </p:set>
                                    <p:animEffect transition="in" filter="fade">
                                      <p:cBhvr>
                                        <p:cTn id="54" dur="500"/>
                                        <p:tgtEl>
                                          <p:spTgt spid="736"/>
                                        </p:tgtEl>
                                      </p:cBhvr>
                                    </p:animEffect>
                                  </p:childTnLst>
                                </p:cTn>
                              </p:par>
                            </p:childTnLst>
                          </p:cTn>
                        </p:par>
                        <p:par>
                          <p:cTn id="55" fill="hold">
                            <p:stCondLst>
                              <p:cond delay="3250"/>
                            </p:stCondLst>
                            <p:childTnLst>
                              <p:par>
                                <p:cTn id="56" presetID="1" presetClass="entr" presetSubtype="0" fill="hold" grpId="0" nodeType="afterEffect">
                                  <p:stCondLst>
                                    <p:cond delay="0"/>
                                  </p:stCondLst>
                                  <p:iterate type="lt">
                                    <p:tmAbs val="100"/>
                                  </p:iterate>
                                  <p:childTnLst>
                                    <p:set>
                                      <p:cBhvr>
                                        <p:cTn id="57" fill="hold"/>
                                        <p:tgtEl>
                                          <p:spTgt spid="659">
                                            <p:txEl>
                                              <p:pRg st="7" end="7"/>
                                            </p:txEl>
                                          </p:spTgt>
                                        </p:tgtEl>
                                        <p:attrNameLst>
                                          <p:attrName>style.visibility</p:attrName>
                                        </p:attrNameLst>
                                      </p:cBhvr>
                                      <p:to>
                                        <p:strVal val="visible"/>
                                      </p:to>
                                    </p:set>
                                  </p:childTnLst>
                                </p:cTn>
                              </p:par>
                            </p:childTnLst>
                          </p:cTn>
                        </p:par>
                        <p:par>
                          <p:cTn id="58" fill="hold">
                            <p:stCondLst>
                              <p:cond delay="3250"/>
                            </p:stCondLst>
                            <p:childTnLst>
                              <p:par>
                                <p:cTn id="59" presetID="1" presetClass="entr" presetSubtype="0" fill="hold" grpId="0" nodeType="afterEffect">
                                  <p:stCondLst>
                                    <p:cond delay="0"/>
                                  </p:stCondLst>
                                  <p:iterate type="lt">
                                    <p:tmAbs val="100"/>
                                  </p:iterate>
                                  <p:childTnLst>
                                    <p:set>
                                      <p:cBhvr>
                                        <p:cTn id="60" fill="hold"/>
                                        <p:tgtEl>
                                          <p:spTgt spid="659">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path" presetSubtype="0" accel="50000" decel="50000" fill="hold" nodeType="clickEffect">
                                  <p:stCondLst>
                                    <p:cond delay="0"/>
                                  </p:stCondLst>
                                  <p:childTnLst>
                                    <p:animMotion origin="layout" path="M 0.000000 0.000000 C 0.000000 0.000000 0.058297 -0.100014 0.210234 -0.102083 C 0.326800 -0.103671 0.397514 0.002988 0.397514 0.002988" pathEditMode="relative">
                                      <p:cBhvr>
                                        <p:cTn id="64" dur="1000" fill="hold"/>
                                        <p:tgtEl>
                                          <p:spTgt spid="744"/>
                                        </p:tgtEl>
                                        <p:attrNameLst>
                                          <p:attrName>ppt_x</p:attrName>
                                          <p:attrName>ppt_y</p:attrName>
                                        </p:attrNameLst>
                                      </p:cBhvr>
                                    </p:animMotion>
                                  </p:childTnLst>
                                </p:cTn>
                              </p:par>
                            </p:childTnLst>
                          </p:cTn>
                        </p:par>
                        <p:par>
                          <p:cTn id="65" fill="hold">
                            <p:stCondLst>
                              <p:cond delay="1000"/>
                            </p:stCondLst>
                            <p:childTnLst>
                              <p:par>
                                <p:cTn id="66" presetID="10" presetClass="exit" fill="hold" grpId="0" nodeType="afterEffect">
                                  <p:stCondLst>
                                    <p:cond delay="0"/>
                                  </p:stCondLst>
                                  <p:iterate>
                                    <p:tmAbs val="0"/>
                                  </p:iterate>
                                  <p:childTnLst>
                                    <p:animEffect transition="out" filter="fade">
                                      <p:cBhvr>
                                        <p:cTn id="67" dur="750" fill="hold"/>
                                        <p:tgtEl>
                                          <p:spTgt spid="738"/>
                                        </p:tgtEl>
                                      </p:cBhvr>
                                    </p:animEffect>
                                    <p:set>
                                      <p:cBhvr>
                                        <p:cTn id="68" fill="hold">
                                          <p:stCondLst>
                                            <p:cond delay="749"/>
                                          </p:stCondLst>
                                        </p:cTn>
                                        <p:tgtEl>
                                          <p:spTgt spid="738"/>
                                        </p:tgtEl>
                                        <p:attrNameLst>
                                          <p:attrName>style.visibility</p:attrName>
                                        </p:attrNameLst>
                                      </p:cBhvr>
                                      <p:to>
                                        <p:strVal val="hidden"/>
                                      </p:to>
                                    </p:set>
                                  </p:childTnLst>
                                </p:cTn>
                              </p:par>
                            </p:childTnLst>
                          </p:cTn>
                        </p:par>
                        <p:par>
                          <p:cTn id="69" fill="hold">
                            <p:stCondLst>
                              <p:cond delay="1750"/>
                            </p:stCondLst>
                            <p:childTnLst>
                              <p:par>
                                <p:cTn id="70" presetID="1" presetClass="entr" presetSubtype="0" fill="hold" grpId="0" nodeType="afterEffect">
                                  <p:stCondLst>
                                    <p:cond delay="0"/>
                                  </p:stCondLst>
                                  <p:iterate type="lt">
                                    <p:tmAbs val="100"/>
                                  </p:iterate>
                                  <p:childTnLst>
                                    <p:set>
                                      <p:cBhvr>
                                        <p:cTn id="71" fill="hold"/>
                                        <p:tgtEl>
                                          <p:spTgt spid="659">
                                            <p:txEl>
                                              <p:pRg st="9" end="9"/>
                                            </p:txEl>
                                          </p:spTgt>
                                        </p:tgtEl>
                                        <p:attrNameLst>
                                          <p:attrName>style.visibility</p:attrName>
                                        </p:attrNameLst>
                                      </p:cBhvr>
                                      <p:to>
                                        <p:strVal val="visible"/>
                                      </p:to>
                                    </p:set>
                                  </p:childTnLst>
                                </p:cTn>
                              </p:par>
                            </p:childTnLst>
                          </p:cTn>
                        </p:par>
                        <p:par>
                          <p:cTn id="72" fill="hold">
                            <p:stCondLst>
                              <p:cond delay="1750"/>
                            </p:stCondLst>
                            <p:childTnLst>
                              <p:par>
                                <p:cTn id="73" presetID="1" presetClass="entr" presetSubtype="0" fill="hold" grpId="0" nodeType="afterEffect">
                                  <p:stCondLst>
                                    <p:cond delay="0"/>
                                  </p:stCondLst>
                                  <p:iterate type="lt">
                                    <p:tmAbs val="100"/>
                                  </p:iterate>
                                  <p:childTnLst>
                                    <p:set>
                                      <p:cBhvr>
                                        <p:cTn id="74" fill="hold"/>
                                        <p:tgtEl>
                                          <p:spTgt spid="659">
                                            <p:txEl>
                                              <p:pRg st="10" end="10"/>
                                            </p:txEl>
                                          </p:spTgt>
                                        </p:tgtEl>
                                        <p:attrNameLst>
                                          <p:attrName>style.visibility</p:attrName>
                                        </p:attrNameLst>
                                      </p:cBhvr>
                                      <p:to>
                                        <p:strVal val="visible"/>
                                      </p:to>
                                    </p:set>
                                  </p:childTnLst>
                                </p:cTn>
                              </p:par>
                            </p:childTnLst>
                          </p:cTn>
                        </p:par>
                        <p:par>
                          <p:cTn id="75" fill="hold">
                            <p:stCondLst>
                              <p:cond delay="1750"/>
                            </p:stCondLst>
                            <p:childTnLst>
                              <p:par>
                                <p:cTn id="76" presetID="1" presetClass="entr" presetSubtype="0" fill="hold" grpId="0" nodeType="afterEffect">
                                  <p:stCondLst>
                                    <p:cond delay="0"/>
                                  </p:stCondLst>
                                  <p:iterate type="lt">
                                    <p:tmAbs val="100"/>
                                  </p:iterate>
                                  <p:childTnLst>
                                    <p:set>
                                      <p:cBhvr>
                                        <p:cTn id="77" fill="hold"/>
                                        <p:tgtEl>
                                          <p:spTgt spid="659">
                                            <p:txEl>
                                              <p:pRg st="11" end="11"/>
                                            </p:txEl>
                                          </p:spTgt>
                                        </p:tgtEl>
                                        <p:attrNameLst>
                                          <p:attrName>style.visibility</p:attrName>
                                        </p:attrNameLst>
                                      </p:cBhvr>
                                      <p:to>
                                        <p:strVal val="visible"/>
                                      </p:to>
                                    </p:set>
                                  </p:childTnLst>
                                </p:cTn>
                              </p:par>
                            </p:childTnLst>
                          </p:cTn>
                        </p:par>
                        <p:par>
                          <p:cTn id="78" fill="hold">
                            <p:stCondLst>
                              <p:cond delay="1750"/>
                            </p:stCondLst>
                            <p:childTnLst>
                              <p:par>
                                <p:cTn id="79" presetID="22" presetClass="entr" presetSubtype="8" fill="hold" grpId="0" nodeType="afterEffect">
                                  <p:stCondLst>
                                    <p:cond delay="0"/>
                                  </p:stCondLst>
                                  <p:iterate>
                                    <p:tmAbs val="0"/>
                                  </p:iterate>
                                  <p:childTnLst>
                                    <p:set>
                                      <p:cBhvr>
                                        <p:cTn id="80" fill="hold"/>
                                        <p:tgtEl>
                                          <p:spTgt spid="749"/>
                                        </p:tgtEl>
                                        <p:attrNameLst>
                                          <p:attrName>style.visibility</p:attrName>
                                        </p:attrNameLst>
                                      </p:cBhvr>
                                      <p:to>
                                        <p:strVal val="visible"/>
                                      </p:to>
                                    </p:set>
                                    <p:animEffect transition="in" filter="wipe(left)">
                                      <p:cBhvr>
                                        <p:cTn id="81" dur="500"/>
                                        <p:tgtEl>
                                          <p:spTgt spid="749"/>
                                        </p:tgtEl>
                                      </p:cBhvr>
                                    </p:animEffect>
                                  </p:childTnLst>
                                </p:cTn>
                              </p:par>
                            </p:childTnLst>
                          </p:cTn>
                        </p:par>
                        <p:par>
                          <p:cTn id="82" fill="hold">
                            <p:stCondLst>
                              <p:cond delay="2250"/>
                            </p:stCondLst>
                            <p:childTnLst>
                              <p:par>
                                <p:cTn id="83" presetID="22" presetClass="entr" presetSubtype="8" fill="hold" grpId="0" nodeType="afterEffect">
                                  <p:stCondLst>
                                    <p:cond delay="0"/>
                                  </p:stCondLst>
                                  <p:iterate>
                                    <p:tmAbs val="0"/>
                                  </p:iterate>
                                  <p:childTnLst>
                                    <p:set>
                                      <p:cBhvr>
                                        <p:cTn id="84" fill="hold"/>
                                        <p:tgtEl>
                                          <p:spTgt spid="750"/>
                                        </p:tgtEl>
                                        <p:attrNameLst>
                                          <p:attrName>style.visibility</p:attrName>
                                        </p:attrNameLst>
                                      </p:cBhvr>
                                      <p:to>
                                        <p:strVal val="visible"/>
                                      </p:to>
                                    </p:set>
                                    <p:animEffect transition="in" filter="wipe(left)">
                                      <p:cBhvr>
                                        <p:cTn id="85" dur="500"/>
                                        <p:tgtEl>
                                          <p:spTgt spid="75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iterate type="lt">
                                    <p:tmAbs val="100"/>
                                  </p:iterate>
                                  <p:childTnLst>
                                    <p:set>
                                      <p:cBhvr>
                                        <p:cTn id="89" fill="hold"/>
                                        <p:tgtEl>
                                          <p:spTgt spid="659">
                                            <p:txEl>
                                              <p:pRg st="12" end="12"/>
                                            </p:txEl>
                                          </p:spTgt>
                                        </p:tgtEl>
                                        <p:attrNameLst>
                                          <p:attrName>style.visibility</p:attrName>
                                        </p:attrNameLst>
                                      </p:cBhvr>
                                      <p:to>
                                        <p:strVal val="visible"/>
                                      </p:to>
                                    </p:set>
                                  </p:childTnLst>
                                </p:cTn>
                              </p:par>
                            </p:childTnLst>
                          </p:cTn>
                        </p:par>
                        <p:par>
                          <p:cTn id="90" fill="hold">
                            <p:stCondLst>
                              <p:cond delay="0"/>
                            </p:stCondLst>
                            <p:childTnLst>
                              <p:par>
                                <p:cTn id="91" presetID="22" presetClass="exit" presetSubtype="2" fill="hold" grpId="0" nodeType="afterEffect">
                                  <p:stCondLst>
                                    <p:cond delay="0"/>
                                  </p:stCondLst>
                                  <p:iterate>
                                    <p:tmAbs val="0"/>
                                  </p:iterate>
                                  <p:childTnLst>
                                    <p:animEffect transition="out" filter="wipe(right)">
                                      <p:cBhvr>
                                        <p:cTn id="92" dur="500" fill="hold"/>
                                        <p:tgtEl>
                                          <p:spTgt spid="745"/>
                                        </p:tgtEl>
                                      </p:cBhvr>
                                    </p:animEffect>
                                    <p:set>
                                      <p:cBhvr>
                                        <p:cTn id="93" fill="hold">
                                          <p:stCondLst>
                                            <p:cond delay="499"/>
                                          </p:stCondLst>
                                        </p:cTn>
                                        <p:tgtEl>
                                          <p:spTgt spid="745"/>
                                        </p:tgtEl>
                                        <p:attrNameLst>
                                          <p:attrName>style.visibility</p:attrName>
                                        </p:attrNameLst>
                                      </p:cBhvr>
                                      <p:to>
                                        <p:strVal val="hidden"/>
                                      </p:to>
                                    </p:set>
                                  </p:childTnLst>
                                </p:cTn>
                              </p:par>
                            </p:childTnLst>
                          </p:cTn>
                        </p:par>
                        <p:par>
                          <p:cTn id="94" fill="hold">
                            <p:stCondLst>
                              <p:cond delay="500"/>
                            </p:stCondLst>
                            <p:childTnLst>
                              <p:par>
                                <p:cTn id="95" presetID="22" presetClass="entr" presetSubtype="8" fill="hold" grpId="0" nodeType="afterEffect">
                                  <p:stCondLst>
                                    <p:cond delay="0"/>
                                  </p:stCondLst>
                                  <p:iterate>
                                    <p:tmAbs val="0"/>
                                  </p:iterate>
                                  <p:childTnLst>
                                    <p:set>
                                      <p:cBhvr>
                                        <p:cTn id="96" fill="hold"/>
                                        <p:tgtEl>
                                          <p:spTgt spid="746"/>
                                        </p:tgtEl>
                                        <p:attrNameLst>
                                          <p:attrName>style.visibility</p:attrName>
                                        </p:attrNameLst>
                                      </p:cBhvr>
                                      <p:to>
                                        <p:strVal val="visible"/>
                                      </p:to>
                                    </p:set>
                                    <p:animEffect transition="in" filter="wipe(left)">
                                      <p:cBhvr>
                                        <p:cTn id="97" dur="500"/>
                                        <p:tgtEl>
                                          <p:spTgt spid="746"/>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iterate type="lt">
                                    <p:tmAbs val="100"/>
                                  </p:iterate>
                                  <p:childTnLst>
                                    <p:set>
                                      <p:cBhvr>
                                        <p:cTn id="101" fill="hold"/>
                                        <p:tgtEl>
                                          <p:spTgt spid="659">
                                            <p:txEl>
                                              <p:pRg st="13" end="13"/>
                                            </p:txEl>
                                          </p:spTgt>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0" nodeType="afterEffect">
                                  <p:stCondLst>
                                    <p:cond delay="0"/>
                                  </p:stCondLst>
                                  <p:iterate type="lt">
                                    <p:tmAbs val="100"/>
                                  </p:iterate>
                                  <p:childTnLst>
                                    <p:set>
                                      <p:cBhvr>
                                        <p:cTn id="104" fill="hold"/>
                                        <p:tgtEl>
                                          <p:spTgt spid="659">
                                            <p:txEl>
                                              <p:pRg st="14" end="14"/>
                                            </p:txEl>
                                          </p:spTgt>
                                        </p:tgtEl>
                                        <p:attrNameLst>
                                          <p:attrName>style.visibility</p:attrName>
                                        </p:attrNameLst>
                                      </p:cBhvr>
                                      <p:to>
                                        <p:strVal val="visible"/>
                                      </p:to>
                                    </p:set>
                                  </p:childTnLst>
                                </p:cTn>
                              </p:par>
                            </p:childTnLst>
                          </p:cTn>
                        </p:par>
                        <p:par>
                          <p:cTn id="105" fill="hold">
                            <p:stCondLst>
                              <p:cond delay="0"/>
                            </p:stCondLst>
                            <p:childTnLst>
                              <p:par>
                                <p:cTn id="106" presetID="1" presetClass="entr" presetSubtype="0" fill="hold" grpId="0" nodeType="afterEffect">
                                  <p:stCondLst>
                                    <p:cond delay="0"/>
                                  </p:stCondLst>
                                  <p:iterate type="lt">
                                    <p:tmAbs val="100"/>
                                  </p:iterate>
                                  <p:childTnLst>
                                    <p:set>
                                      <p:cBhvr>
                                        <p:cTn id="107" fill="hold"/>
                                        <p:tgtEl>
                                          <p:spTgt spid="659">
                                            <p:txEl>
                                              <p:pRg st="15" end="15"/>
                                            </p:txEl>
                                          </p:spTgt>
                                        </p:tgtEl>
                                        <p:attrNameLst>
                                          <p:attrName>style.visibility</p:attrName>
                                        </p:attrNameLst>
                                      </p:cBhvr>
                                      <p:to>
                                        <p:strVal val="visible"/>
                                      </p:to>
                                    </p:set>
                                  </p:childTnLst>
                                </p:cTn>
                              </p:par>
                            </p:childTnLst>
                          </p:cTn>
                        </p:par>
                        <p:par>
                          <p:cTn id="108" fill="hold">
                            <p:stCondLst>
                              <p:cond delay="0"/>
                            </p:stCondLst>
                            <p:childTnLst>
                              <p:par>
                                <p:cTn id="109" presetID="9" presetClass="exit" fill="hold" grpId="0" nodeType="afterEffect">
                                  <p:stCondLst>
                                    <p:cond delay="0"/>
                                  </p:stCondLst>
                                  <p:iterate>
                                    <p:tmAbs val="0"/>
                                  </p:iterate>
                                  <p:childTnLst>
                                    <p:animEffect transition="out" filter="dissolve">
                                      <p:cBhvr>
                                        <p:cTn id="110" dur="750" fill="hold"/>
                                        <p:tgtEl>
                                          <p:spTgt spid="669"/>
                                        </p:tgtEl>
                                      </p:cBhvr>
                                    </p:animEffect>
                                    <p:set>
                                      <p:cBhvr>
                                        <p:cTn id="111" fill="hold">
                                          <p:stCondLst>
                                            <p:cond delay="749"/>
                                          </p:stCondLst>
                                        </p:cTn>
                                        <p:tgtEl>
                                          <p:spTgt spid="669"/>
                                        </p:tgtEl>
                                        <p:attrNameLst>
                                          <p:attrName>style.visibility</p:attrName>
                                        </p:attrNameLst>
                                      </p:cBhvr>
                                      <p:to>
                                        <p:strVal val="hidden"/>
                                      </p:to>
                                    </p:set>
                                  </p:childTnLst>
                                </p:cTn>
                              </p:par>
                            </p:childTnLst>
                          </p:cTn>
                        </p:par>
                        <p:par>
                          <p:cTn id="112" fill="hold">
                            <p:stCondLst>
                              <p:cond delay="750"/>
                            </p:stCondLst>
                            <p:childTnLst>
                              <p:par>
                                <p:cTn id="113" presetID="9" presetClass="exit" fill="hold" grpId="0" nodeType="afterEffect">
                                  <p:stCondLst>
                                    <p:cond delay="0"/>
                                  </p:stCondLst>
                                  <p:iterate>
                                    <p:tmAbs val="0"/>
                                  </p:iterate>
                                  <p:childTnLst>
                                    <p:animEffect transition="out" filter="dissolve">
                                      <p:cBhvr>
                                        <p:cTn id="114" dur="750" fill="hold"/>
                                        <p:tgtEl>
                                          <p:spTgt spid="737"/>
                                        </p:tgtEl>
                                      </p:cBhvr>
                                    </p:animEffect>
                                    <p:set>
                                      <p:cBhvr>
                                        <p:cTn id="115" fill="hold">
                                          <p:stCondLst>
                                            <p:cond delay="749"/>
                                          </p:stCondLst>
                                        </p:cTn>
                                        <p:tgtEl>
                                          <p:spTgt spid="737"/>
                                        </p:tgtEl>
                                        <p:attrNameLst>
                                          <p:attrName>style.visibility</p:attrName>
                                        </p:attrNameLst>
                                      </p:cBhvr>
                                      <p:to>
                                        <p:strVal val="hidden"/>
                                      </p:to>
                                    </p:set>
                                  </p:childTnLst>
                                </p:cTn>
                              </p:par>
                            </p:childTnLst>
                          </p:cTn>
                        </p:par>
                        <p:par>
                          <p:cTn id="116" fill="hold">
                            <p:stCondLst>
                              <p:cond delay="1500"/>
                            </p:stCondLst>
                            <p:childTnLst>
                              <p:par>
                                <p:cTn id="117" presetID="22" presetClass="exit" presetSubtype="2" fill="hold" grpId="1" nodeType="afterEffect">
                                  <p:stCondLst>
                                    <p:cond delay="0"/>
                                  </p:stCondLst>
                                  <p:iterate>
                                    <p:tmAbs val="0"/>
                                  </p:iterate>
                                  <p:childTnLst>
                                    <p:animEffect transition="out" filter="wipe(right)">
                                      <p:cBhvr>
                                        <p:cTn id="118" dur="500" fill="hold"/>
                                        <p:tgtEl>
                                          <p:spTgt spid="750"/>
                                        </p:tgtEl>
                                      </p:cBhvr>
                                    </p:animEffect>
                                    <p:set>
                                      <p:cBhvr>
                                        <p:cTn id="119" fill="hold">
                                          <p:stCondLst>
                                            <p:cond delay="499"/>
                                          </p:stCondLst>
                                        </p:cTn>
                                        <p:tgtEl>
                                          <p:spTgt spid="750"/>
                                        </p:tgtEl>
                                        <p:attrNameLst>
                                          <p:attrName>style.visibility</p:attrName>
                                        </p:attrNameLst>
                                      </p:cBhvr>
                                      <p:to>
                                        <p:strVal val="hidden"/>
                                      </p:to>
                                    </p:set>
                                  </p:childTnLst>
                                </p:cTn>
                              </p:par>
                            </p:childTnLst>
                          </p:cTn>
                        </p:par>
                        <p:par>
                          <p:cTn id="120" fill="hold">
                            <p:stCondLst>
                              <p:cond delay="2000"/>
                            </p:stCondLst>
                            <p:childTnLst>
                              <p:par>
                                <p:cTn id="121" presetID="10" presetClass="entr" fill="hold" grpId="0" nodeType="afterEffect">
                                  <p:stCondLst>
                                    <p:cond delay="0"/>
                                  </p:stCondLst>
                                  <p:iterate>
                                    <p:tmAbs val="0"/>
                                  </p:iterate>
                                  <p:childTnLst>
                                    <p:set>
                                      <p:cBhvr>
                                        <p:cTn id="122" fill="hold"/>
                                        <p:tgtEl>
                                          <p:spTgt spid="751"/>
                                        </p:tgtEl>
                                        <p:attrNameLst>
                                          <p:attrName>style.visibility</p:attrName>
                                        </p:attrNameLst>
                                      </p:cBhvr>
                                      <p:to>
                                        <p:strVal val="visible"/>
                                      </p:to>
                                    </p:set>
                                    <p:animEffect transition="in" filter="fade">
                                      <p:cBhvr>
                                        <p:cTn id="123" dur="500"/>
                                        <p:tgtEl>
                                          <p:spTgt spid="751"/>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iterate type="lt">
                                    <p:tmAbs val="100"/>
                                  </p:iterate>
                                  <p:childTnLst>
                                    <p:set>
                                      <p:cBhvr>
                                        <p:cTn id="127" fill="hold"/>
                                        <p:tgtEl>
                                          <p:spTgt spid="659">
                                            <p:txEl>
                                              <p:pRg st="16" end="16"/>
                                            </p:txEl>
                                          </p:spTgt>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0" nodeType="afterEffect">
                                  <p:stCondLst>
                                    <p:cond delay="0"/>
                                  </p:stCondLst>
                                  <p:iterate type="lt">
                                    <p:tmAbs val="100"/>
                                  </p:iterate>
                                  <p:childTnLst>
                                    <p:set>
                                      <p:cBhvr>
                                        <p:cTn id="130" fill="hold"/>
                                        <p:tgtEl>
                                          <p:spTgt spid="659">
                                            <p:txEl>
                                              <p:pRg st="17" end="17"/>
                                            </p:txEl>
                                          </p:spTgt>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0" nodeType="afterEffect">
                                  <p:stCondLst>
                                    <p:cond delay="0"/>
                                  </p:stCondLst>
                                  <p:iterate type="lt">
                                    <p:tmAbs val="100"/>
                                  </p:iterate>
                                  <p:childTnLst>
                                    <p:set>
                                      <p:cBhvr>
                                        <p:cTn id="133" fill="hold"/>
                                        <p:tgtEl>
                                          <p:spTgt spid="659">
                                            <p:txEl>
                                              <p:pRg st="18" end="18"/>
                                            </p:txEl>
                                          </p:spTgt>
                                        </p:tgtEl>
                                        <p:attrNameLst>
                                          <p:attrName>style.visibility</p:attrName>
                                        </p:attrNameLst>
                                      </p:cBhvr>
                                      <p:to>
                                        <p:strVal val="visible"/>
                                      </p:to>
                                    </p:set>
                                  </p:childTnLst>
                                </p:cTn>
                              </p:par>
                            </p:childTnLst>
                          </p:cTn>
                        </p:par>
                        <p:par>
                          <p:cTn id="134" fill="hold">
                            <p:stCondLst>
                              <p:cond delay="0"/>
                            </p:stCondLst>
                            <p:childTnLst>
                              <p:par>
                                <p:cTn id="135" presetID="10" presetClass="exit" fill="hold" grpId="0" nodeType="afterEffect">
                                  <p:stCondLst>
                                    <p:cond delay="0"/>
                                  </p:stCondLst>
                                  <p:iterate>
                                    <p:tmAbs val="0"/>
                                  </p:iterate>
                                  <p:childTnLst>
                                    <p:animEffect transition="out" filter="fade">
                                      <p:cBhvr>
                                        <p:cTn id="136" dur="250" fill="hold"/>
                                        <p:tgtEl>
                                          <p:spTgt spid="730"/>
                                        </p:tgtEl>
                                      </p:cBhvr>
                                    </p:animEffect>
                                    <p:set>
                                      <p:cBhvr>
                                        <p:cTn id="137" fill="hold">
                                          <p:stCondLst>
                                            <p:cond delay="249"/>
                                          </p:stCondLst>
                                        </p:cTn>
                                        <p:tgtEl>
                                          <p:spTgt spid="730"/>
                                        </p:tgtEl>
                                        <p:attrNameLst>
                                          <p:attrName>style.visibility</p:attrName>
                                        </p:attrNameLst>
                                      </p:cBhvr>
                                      <p:to>
                                        <p:strVal val="hidden"/>
                                      </p:to>
                                    </p:set>
                                  </p:childTnLst>
                                </p:cTn>
                              </p:par>
                            </p:childTnLst>
                          </p:cTn>
                        </p:par>
                        <p:par>
                          <p:cTn id="138" fill="hold">
                            <p:stCondLst>
                              <p:cond delay="250"/>
                            </p:stCondLst>
                            <p:childTnLst>
                              <p:par>
                                <p:cTn id="139" presetID="22" presetClass="entr" presetSubtype="8" fill="hold" grpId="0" nodeType="afterEffect">
                                  <p:stCondLst>
                                    <p:cond delay="0"/>
                                  </p:stCondLst>
                                  <p:iterate>
                                    <p:tmAbs val="0"/>
                                  </p:iterate>
                                  <p:childTnLst>
                                    <p:set>
                                      <p:cBhvr>
                                        <p:cTn id="140" fill="hold"/>
                                        <p:tgtEl>
                                          <p:spTgt spid="731"/>
                                        </p:tgtEl>
                                        <p:attrNameLst>
                                          <p:attrName>style.visibility</p:attrName>
                                        </p:attrNameLst>
                                      </p:cBhvr>
                                      <p:to>
                                        <p:strVal val="visible"/>
                                      </p:to>
                                    </p:set>
                                    <p:animEffect transition="in" filter="wipe(left)">
                                      <p:cBhvr>
                                        <p:cTn id="141" dur="750"/>
                                        <p:tgtEl>
                                          <p:spTgt spid="731"/>
                                        </p:tgtEl>
                                      </p:cBhvr>
                                    </p:animEffect>
                                  </p:childTnLst>
                                </p:cTn>
                              </p:par>
                            </p:childTnLst>
                          </p:cTn>
                        </p:par>
                        <p:par>
                          <p:cTn id="142" fill="hold">
                            <p:stCondLst>
                              <p:cond delay="1000"/>
                            </p:stCondLst>
                            <p:childTnLst>
                              <p:par>
                                <p:cTn id="143" presetID="1" presetClass="entr" presetSubtype="0" fill="hold" grpId="0" nodeType="afterEffect">
                                  <p:stCondLst>
                                    <p:cond delay="0"/>
                                  </p:stCondLst>
                                  <p:iterate type="lt">
                                    <p:tmAbs val="100"/>
                                  </p:iterate>
                                  <p:childTnLst>
                                    <p:set>
                                      <p:cBhvr>
                                        <p:cTn id="144" fill="hold"/>
                                        <p:tgtEl>
                                          <p:spTgt spid="659">
                                            <p:txEl>
                                              <p:pRg st="19" end="19"/>
                                            </p:txEl>
                                          </p:spTgt>
                                        </p:tgtEl>
                                        <p:attrNameLst>
                                          <p:attrName>style.visibility</p:attrName>
                                        </p:attrNameLst>
                                      </p:cBhvr>
                                      <p:to>
                                        <p:strVal val="visible"/>
                                      </p:to>
                                    </p:set>
                                  </p:childTnLst>
                                </p:cTn>
                              </p:par>
                            </p:childTnLst>
                          </p:cTn>
                        </p:par>
                        <p:par>
                          <p:cTn id="145" fill="hold">
                            <p:stCondLst>
                              <p:cond delay="1000"/>
                            </p:stCondLst>
                            <p:childTnLst>
                              <p:par>
                                <p:cTn id="146" presetID="1" presetClass="entr" presetSubtype="0" fill="hold" grpId="0" nodeType="afterEffect">
                                  <p:stCondLst>
                                    <p:cond delay="0"/>
                                  </p:stCondLst>
                                  <p:iterate type="lt">
                                    <p:tmAbs val="100"/>
                                  </p:iterate>
                                  <p:childTnLst>
                                    <p:set>
                                      <p:cBhvr>
                                        <p:cTn id="147" fill="hold"/>
                                        <p:tgtEl>
                                          <p:spTgt spid="659">
                                            <p:txEl>
                                              <p:pRg st="20" end="20"/>
                                            </p:txEl>
                                          </p:spTgt>
                                        </p:tgtEl>
                                        <p:attrNameLst>
                                          <p:attrName>style.visibility</p:attrName>
                                        </p:attrNameLst>
                                      </p:cBhvr>
                                      <p:to>
                                        <p:strVal val="visible"/>
                                      </p:to>
                                    </p:set>
                                  </p:childTnLst>
                                </p:cTn>
                              </p:par>
                            </p:childTnLst>
                          </p:cTn>
                        </p:par>
                        <p:par>
                          <p:cTn id="148" fill="hold">
                            <p:stCondLst>
                              <p:cond delay="1000"/>
                            </p:stCondLst>
                            <p:childTnLst>
                              <p:par>
                                <p:cTn id="149" presetID="1" presetClass="entr" presetSubtype="0" fill="hold" grpId="0" nodeType="afterEffect">
                                  <p:stCondLst>
                                    <p:cond delay="0"/>
                                  </p:stCondLst>
                                  <p:iterate type="lt">
                                    <p:tmAbs val="100"/>
                                  </p:iterate>
                                  <p:childTnLst>
                                    <p:set>
                                      <p:cBhvr>
                                        <p:cTn id="150" fill="hold"/>
                                        <p:tgtEl>
                                          <p:spTgt spid="659">
                                            <p:txEl>
                                              <p:pRg st="21" end="21"/>
                                            </p:txEl>
                                          </p:spTgt>
                                        </p:tgtEl>
                                        <p:attrNameLst>
                                          <p:attrName>style.visibility</p:attrName>
                                        </p:attrNameLst>
                                      </p:cBhvr>
                                      <p:to>
                                        <p:strVal val="visible"/>
                                      </p:to>
                                    </p:set>
                                  </p:childTnLst>
                                </p:cTn>
                              </p:par>
                            </p:childTnLst>
                          </p:cTn>
                        </p:par>
                        <p:par>
                          <p:cTn id="151" fill="hold">
                            <p:stCondLst>
                              <p:cond delay="1000"/>
                            </p:stCondLst>
                            <p:childTnLst>
                              <p:par>
                                <p:cTn id="152" presetID="1" presetClass="entr" presetSubtype="0" fill="hold" grpId="0" nodeType="afterEffect">
                                  <p:stCondLst>
                                    <p:cond delay="0"/>
                                  </p:stCondLst>
                                  <p:iterate type="lt">
                                    <p:tmAbs val="100"/>
                                  </p:iterate>
                                  <p:childTnLst>
                                    <p:set>
                                      <p:cBhvr>
                                        <p:cTn id="153" fill="hold"/>
                                        <p:tgtEl>
                                          <p:spTgt spid="659">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animBg="1" advAuto="0"/>
      <p:bldP spid="659" grpId="0" build="p" bldLvl="5" animBg="1" advAuto="0"/>
      <p:bldP spid="669" grpId="0" animBg="1" advAuto="0"/>
      <p:bldP spid="728" grpId="0" animBg="1" advAuto="0"/>
      <p:bldP spid="730" grpId="0" animBg="1" advAuto="0"/>
      <p:bldP spid="731" grpId="0" animBg="1" advAuto="0"/>
      <p:bldP spid="734" grpId="0" animBg="1" advAuto="0"/>
      <p:bldP spid="735" grpId="0" animBg="1" advAuto="0"/>
      <p:bldP spid="735" grpId="1" animBg="1" advAuto="0"/>
      <p:bldP spid="736" grpId="0" animBg="1" advAuto="0"/>
      <p:bldP spid="737" grpId="0" animBg="1" advAuto="0"/>
      <p:bldP spid="738" grpId="0" animBg="1" advAuto="0"/>
      <p:bldP spid="743" grpId="0" animBg="1" advAuto="0"/>
      <p:bldP spid="745" grpId="0" animBg="1" advAuto="0"/>
      <p:bldP spid="746" grpId="0" animBg="1" advAuto="0"/>
      <p:bldP spid="749" grpId="0" animBg="1" advAuto="0"/>
      <p:bldP spid="750" grpId="0" animBg="1" advAuto="0"/>
      <p:bldP spid="750" grpId="1" animBg="1" advAuto="0"/>
      <p:bldP spid="75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The Method contains"/>
          <p:cNvSpPr txBox="1">
            <a:spLocks noGrp="1"/>
          </p:cNvSpPr>
          <p:nvPr>
            <p:ph type="title"/>
          </p:nvPr>
        </p:nvSpPr>
        <p:spPr>
          <a:prstGeom prst="rect">
            <a:avLst/>
          </a:prstGeom>
        </p:spPr>
        <p:txBody>
          <a:bodyPr/>
          <a:lstStyle/>
          <a:p>
            <a:r>
              <a:t>The Method </a:t>
            </a:r>
            <a:r>
              <a:rPr cap="none">
                <a:latin typeface="Courier New"/>
                <a:ea typeface="Courier New"/>
                <a:cs typeface="Courier New"/>
                <a:sym typeface="Courier New"/>
              </a:rPr>
              <a:t>contains</a:t>
            </a:r>
          </a:p>
        </p:txBody>
      </p:sp>
      <p:sp>
        <p:nvSpPr>
          <p:cNvPr id="756" name="Use the private helper method getPointerTo…"/>
          <p:cNvSpPr txBox="1">
            <a:spLocks noGrp="1"/>
          </p:cNvSpPr>
          <p:nvPr>
            <p:ph type="body" idx="1"/>
          </p:nvPr>
        </p:nvSpPr>
        <p:spPr>
          <a:xfrm>
            <a:off x="127000" y="1562100"/>
            <a:ext cx="9359900" cy="7543800"/>
          </a:xfrm>
          <a:prstGeom prst="rect">
            <a:avLst/>
          </a:prstGeom>
        </p:spPr>
        <p:txBody>
          <a:bodyPr/>
          <a:lstStyle/>
          <a:p>
            <a:pPr>
              <a:buBlip>
                <a:blip r:embed="rId3"/>
              </a:buBlip>
            </a:pPr>
            <a:r>
              <a:t>Use the private helper method </a:t>
            </a:r>
            <a:r>
              <a:rPr>
                <a:latin typeface="Courier New"/>
                <a:ea typeface="Courier New"/>
                <a:cs typeface="Courier New"/>
                <a:sym typeface="Courier New"/>
              </a:rPr>
              <a:t>getPointerTo</a:t>
            </a:r>
          </a:p>
          <a:p>
            <a:pPr lvl="1">
              <a:buBlip>
                <a:blip r:embed="rId3"/>
              </a:buBlip>
            </a:pPr>
            <a:r>
              <a:t>if the helper returns </a:t>
            </a:r>
            <a:r>
              <a:rPr b="1">
                <a:latin typeface="Courier New"/>
                <a:ea typeface="Courier New"/>
                <a:cs typeface="Courier New"/>
                <a:sym typeface="Courier New"/>
              </a:rPr>
              <a:t>nullptr</a:t>
            </a:r>
          </a:p>
          <a:p>
            <a:pPr lvl="2">
              <a:buBlip>
                <a:blip r:embed="rId3"/>
              </a:buBlip>
            </a:pPr>
            <a:r>
              <a:t>the item is not in the bag</a:t>
            </a:r>
          </a:p>
          <a:p>
            <a:pPr lvl="1">
              <a:buBlip>
                <a:blip r:embed="rId3"/>
              </a:buBlip>
            </a:pPr>
            <a:r>
              <a:t>if the helper returns a reference to a node</a:t>
            </a:r>
          </a:p>
          <a:p>
            <a:pPr lvl="2">
              <a:buBlip>
                <a:blip r:embed="rId3"/>
              </a:buBlip>
            </a:pPr>
            <a:r>
              <a:t>the item is in the bag</a:t>
            </a:r>
          </a:p>
        </p:txBody>
      </p:sp>
      <p:sp>
        <p:nvSpPr>
          <p:cNvPr id="757" name="Rectangle"/>
          <p:cNvSpPr/>
          <p:nvPr/>
        </p:nvSpPr>
        <p:spPr>
          <a:xfrm>
            <a:off x="8839200" y="1803400"/>
            <a:ext cx="7073900" cy="3327400"/>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758" name="template&lt;class ItemType&gt;…"/>
          <p:cNvSpPr/>
          <p:nvPr/>
        </p:nvSpPr>
        <p:spPr>
          <a:xfrm>
            <a:off x="8978900" y="1892300"/>
            <a:ext cx="6858000" cy="1701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tabLst>
                <a:tab pos="241300" algn="l"/>
              </a:tabLst>
              <a:defRPr sz="18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457200">
              <a:tabLst>
                <a:tab pos="241300" algn="l"/>
              </a:tabLst>
              <a:defRPr sz="1800" b="1">
                <a:latin typeface="Menlo Regular"/>
                <a:ea typeface="Menlo Regular"/>
                <a:cs typeface="Menlo Regular"/>
                <a:sym typeface="Menlo Regular"/>
              </a:defRPr>
            </a:pPr>
            <a:r>
              <a:rPr>
                <a:solidFill>
                  <a:srgbClr val="BB2CA2"/>
                </a:solidFill>
              </a:rPr>
              <a:t>bool</a:t>
            </a:r>
            <a:r>
              <a:t> LinkedBag&lt;ItemType&gt;::contains(</a:t>
            </a:r>
            <a:br/>
            <a:r>
              <a:t>					</a:t>
            </a:r>
            <a:r>
              <a:rPr>
                <a:solidFill>
                  <a:srgbClr val="BB2CA2"/>
                </a:solidFill>
              </a:rPr>
              <a:t>const</a:t>
            </a:r>
            <a:r>
              <a:t> ItemType&amp; anEntry) </a:t>
            </a:r>
            <a:r>
              <a:rPr>
                <a:solidFill>
                  <a:srgbClr val="BB2CA2"/>
                </a:solidFill>
              </a:rPr>
              <a:t>const</a:t>
            </a:r>
          </a:p>
          <a:p>
            <a:pPr algn="l" defTabSz="457200">
              <a:tabLst>
                <a:tab pos="241300" algn="l"/>
              </a:tabLst>
              <a:defRPr sz="1800" b="1">
                <a:latin typeface="Menlo Regular"/>
                <a:ea typeface="Menlo Regular"/>
                <a:cs typeface="Menlo Regular"/>
                <a:sym typeface="Menlo Regular"/>
              </a:defRPr>
            </a:pPr>
            <a:r>
              <a:t>{</a:t>
            </a:r>
          </a:p>
          <a:p>
            <a:pPr algn="l" defTabSz="457200">
              <a:tabLst>
                <a:tab pos="241300" algn="l"/>
              </a:tabLst>
              <a:defRPr sz="1800" b="1">
                <a:latin typeface="Menlo Regular"/>
                <a:ea typeface="Menlo Regular"/>
                <a:cs typeface="Menlo Regular"/>
                <a:sym typeface="Menlo Regular"/>
              </a:defRPr>
            </a:pPr>
            <a:r>
              <a:t>	</a:t>
            </a:r>
            <a:r>
              <a:rPr>
                <a:solidFill>
                  <a:srgbClr val="BB2CA2"/>
                </a:solidFill>
              </a:rPr>
              <a:t>return</a:t>
            </a:r>
            <a:r>
              <a:t> (getPointerTo(anEntry) != </a:t>
            </a:r>
            <a:r>
              <a:rPr>
                <a:solidFill>
                  <a:srgbClr val="BB2CA2"/>
                </a:solidFill>
              </a:rPr>
              <a:t>nullptr</a:t>
            </a:r>
            <a:r>
              <a:t>);</a:t>
            </a:r>
          </a:p>
          <a:p>
            <a:pPr algn="l" defTabSz="457200">
              <a:tabLst>
                <a:tab pos="241300" algn="l"/>
              </a:tabLst>
              <a:defRPr sz="1800" b="1">
                <a:solidFill>
                  <a:srgbClr val="008400"/>
                </a:solidFill>
                <a:latin typeface="Menlo Regular"/>
                <a:ea typeface="Menlo Regular"/>
                <a:cs typeface="Menlo Regular"/>
                <a:sym typeface="Menlo Regular"/>
              </a:defRPr>
            </a:pPr>
            <a:r>
              <a:rPr>
                <a:solidFill>
                  <a:srgbClr val="000000"/>
                </a:solidFill>
              </a:rPr>
              <a:t>}  </a:t>
            </a:r>
            <a:r>
              <a:t>// end contains</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55"/>
                                        </p:tgtEl>
                                        <p:attrNameLst>
                                          <p:attrName>style.visibility</p:attrName>
                                        </p:attrNameLst>
                                      </p:cBhvr>
                                      <p:to>
                                        <p:strVal val="visible"/>
                                      </p:to>
                                    </p:set>
                                    <p:anim calcmode="lin" valueType="num">
                                      <p:cBhvr>
                                        <p:cTn id="7" dur="1000" fill="hold"/>
                                        <p:tgtEl>
                                          <p:spTgt spid="755"/>
                                        </p:tgtEl>
                                        <p:attrNameLst>
                                          <p:attrName>ppt_w</p:attrName>
                                        </p:attrNameLst>
                                      </p:cBhvr>
                                      <p:tavLst>
                                        <p:tav tm="0">
                                          <p:val>
                                            <p:strVal val="4*#ppt_w"/>
                                          </p:val>
                                        </p:tav>
                                        <p:tav tm="100000">
                                          <p:val>
                                            <p:strVal val="#ppt_w"/>
                                          </p:val>
                                        </p:tav>
                                      </p:tavLst>
                                    </p:anim>
                                    <p:anim calcmode="lin" valueType="num">
                                      <p:cBhvr>
                                        <p:cTn id="8" dur="1000" fill="hold"/>
                                        <p:tgtEl>
                                          <p:spTgt spid="755"/>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756"/>
                                        </p:tgtEl>
                                        <p:attrNameLst>
                                          <p:attrName>style.visibility</p:attrName>
                                        </p:attrNameLst>
                                      </p:cBhvr>
                                      <p:to>
                                        <p:strVal val="visible"/>
                                      </p:to>
                                    </p:set>
                                    <p:animEffect transition="in" filter="fade">
                                      <p:cBhvr>
                                        <p:cTn id="12" dur="1000"/>
                                        <p:tgtEl>
                                          <p:spTgt spid="756"/>
                                        </p:tgtEl>
                                      </p:cBhvr>
                                    </p:animEffect>
                                  </p:childTnLst>
                                </p:cTn>
                              </p:par>
                            </p:childTnLst>
                          </p:cTn>
                        </p:par>
                        <p:par>
                          <p:cTn id="13" fill="hold">
                            <p:stCondLst>
                              <p:cond delay="2000"/>
                            </p:stCondLst>
                            <p:childTnLst>
                              <p:par>
                                <p:cTn id="14" presetID="1" presetClass="entr" presetSubtype="0" fill="hold" grpId="0" nodeType="afterEffect">
                                  <p:stCondLst>
                                    <p:cond delay="0"/>
                                  </p:stCondLst>
                                  <p:iterate type="lt">
                                    <p:tmAbs val="100"/>
                                  </p:iterate>
                                  <p:childTnLst>
                                    <p:set>
                                      <p:cBhvr>
                                        <p:cTn id="15" fill="hold"/>
                                        <p:tgtEl>
                                          <p:spTgt spid="7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 grpId="0" animBg="1" advAuto="0"/>
      <p:bldP spid="756" grpId="0" animBg="1" advAuto="0"/>
      <p:bldP spid="758"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Removing a Specific Item"/>
          <p:cNvSpPr txBox="1">
            <a:spLocks noGrp="1"/>
          </p:cNvSpPr>
          <p:nvPr>
            <p:ph type="title"/>
          </p:nvPr>
        </p:nvSpPr>
        <p:spPr>
          <a:prstGeom prst="rect">
            <a:avLst/>
          </a:prstGeom>
        </p:spPr>
        <p:txBody>
          <a:bodyPr/>
          <a:lstStyle/>
          <a:p>
            <a:r>
              <a:t>Removing a Specific Item</a:t>
            </a:r>
          </a:p>
        </p:txBody>
      </p:sp>
      <p:sp>
        <p:nvSpPr>
          <p:cNvPr id="763" name="Rectangle"/>
          <p:cNvSpPr/>
          <p:nvPr/>
        </p:nvSpPr>
        <p:spPr>
          <a:xfrm>
            <a:off x="9855200" y="1562100"/>
            <a:ext cx="6235700" cy="3327400"/>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grpSp>
        <p:nvGrpSpPr>
          <p:cNvPr id="773" name="Group"/>
          <p:cNvGrpSpPr/>
          <p:nvPr/>
        </p:nvGrpSpPr>
        <p:grpSpPr>
          <a:xfrm>
            <a:off x="3530598" y="5622101"/>
            <a:ext cx="2101390" cy="2282379"/>
            <a:chOff x="-1" y="29021"/>
            <a:chExt cx="2101388" cy="2282379"/>
          </a:xfrm>
        </p:grpSpPr>
        <p:grpSp>
          <p:nvGrpSpPr>
            <p:cNvPr id="769" name="Group"/>
            <p:cNvGrpSpPr/>
            <p:nvPr/>
          </p:nvGrpSpPr>
          <p:grpSpPr>
            <a:xfrm>
              <a:off x="-1" y="1117600"/>
              <a:ext cx="1804997" cy="1193800"/>
              <a:chOff x="0" y="0"/>
              <a:chExt cx="1804995" cy="1193800"/>
            </a:xfrm>
          </p:grpSpPr>
          <p:grpSp>
            <p:nvGrpSpPr>
              <p:cNvPr id="766" name="Group"/>
              <p:cNvGrpSpPr/>
              <p:nvPr/>
            </p:nvGrpSpPr>
            <p:grpSpPr>
              <a:xfrm>
                <a:off x="139700" y="0"/>
                <a:ext cx="1524000" cy="736600"/>
                <a:chOff x="0" y="0"/>
                <a:chExt cx="1524000" cy="736600"/>
              </a:xfrm>
            </p:grpSpPr>
            <p:sp>
              <p:nvSpPr>
                <p:cNvPr id="764"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765"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767"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768"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770" name="Turtle"/>
            <p:cNvSpPr/>
            <p:nvPr/>
          </p:nvSpPr>
          <p:spPr>
            <a:xfrm>
              <a:off x="104067" y="29021"/>
              <a:ext cx="1033936"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dirty="0"/>
                <a:t>Turtle</a:t>
              </a:r>
            </a:p>
          </p:txBody>
        </p:sp>
        <p:sp>
          <p:nvSpPr>
            <p:cNvPr id="771" name="Line"/>
            <p:cNvSpPr/>
            <p:nvPr/>
          </p:nvSpPr>
          <p:spPr>
            <a:xfrm flipH="1">
              <a:off x="520699" y="546100"/>
              <a:ext cx="2" cy="9297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sp>
          <p:nvSpPr>
            <p:cNvPr id="772" name="Line"/>
            <p:cNvSpPr/>
            <p:nvPr/>
          </p:nvSpPr>
          <p:spPr>
            <a:xfrm flipH="1" flipV="1">
              <a:off x="1257300" y="14605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grpSp>
        <p:nvGrpSpPr>
          <p:cNvPr id="784" name="Group"/>
          <p:cNvGrpSpPr/>
          <p:nvPr/>
        </p:nvGrpSpPr>
        <p:grpSpPr>
          <a:xfrm>
            <a:off x="11823697" y="5622101"/>
            <a:ext cx="2333233" cy="2231579"/>
            <a:chOff x="-2" y="29021"/>
            <a:chExt cx="2333231" cy="2231579"/>
          </a:xfrm>
        </p:grpSpPr>
        <p:grpSp>
          <p:nvGrpSpPr>
            <p:cNvPr id="782" name="Group"/>
            <p:cNvGrpSpPr/>
            <p:nvPr/>
          </p:nvGrpSpPr>
          <p:grpSpPr>
            <a:xfrm>
              <a:off x="-2" y="29021"/>
              <a:ext cx="1779598" cy="2231579"/>
              <a:chOff x="-1" y="29021"/>
              <a:chExt cx="1779597" cy="2231579"/>
            </a:xfrm>
          </p:grpSpPr>
          <p:grpSp>
            <p:nvGrpSpPr>
              <p:cNvPr id="779" name="Group"/>
              <p:cNvGrpSpPr/>
              <p:nvPr/>
            </p:nvGrpSpPr>
            <p:grpSpPr>
              <a:xfrm>
                <a:off x="-1" y="1066800"/>
                <a:ext cx="1779597" cy="1193800"/>
                <a:chOff x="0" y="0"/>
                <a:chExt cx="1779595" cy="1193800"/>
              </a:xfrm>
            </p:grpSpPr>
            <p:grpSp>
              <p:nvGrpSpPr>
                <p:cNvPr id="776" name="Group"/>
                <p:cNvGrpSpPr/>
                <p:nvPr/>
              </p:nvGrpSpPr>
              <p:grpSpPr>
                <a:xfrm>
                  <a:off x="114300" y="0"/>
                  <a:ext cx="1524000" cy="736600"/>
                  <a:chOff x="0" y="0"/>
                  <a:chExt cx="1524000" cy="736600"/>
                </a:xfrm>
              </p:grpSpPr>
              <p:sp>
                <p:nvSpPr>
                  <p:cNvPr id="774"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775"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777"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778"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780" name="Elephant"/>
              <p:cNvSpPr/>
              <p:nvPr/>
            </p:nvSpPr>
            <p:spPr>
              <a:xfrm>
                <a:off x="116558" y="29021"/>
                <a:ext cx="148758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a:t>Elephant</a:t>
                </a:r>
              </a:p>
            </p:txBody>
          </p:sp>
          <p:sp>
            <p:nvSpPr>
              <p:cNvPr id="781"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sp>
          <p:nvSpPr>
            <p:cNvPr id="783"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grpSp>
        <p:nvGrpSpPr>
          <p:cNvPr id="794" name="Group"/>
          <p:cNvGrpSpPr/>
          <p:nvPr/>
        </p:nvGrpSpPr>
        <p:grpSpPr>
          <a:xfrm>
            <a:off x="7783804" y="5622101"/>
            <a:ext cx="2182126" cy="2282379"/>
            <a:chOff x="119776" y="29021"/>
            <a:chExt cx="2182124" cy="2282379"/>
          </a:xfrm>
        </p:grpSpPr>
        <p:grpSp>
          <p:nvGrpSpPr>
            <p:cNvPr id="790" name="Group"/>
            <p:cNvGrpSpPr/>
            <p:nvPr/>
          </p:nvGrpSpPr>
          <p:grpSpPr>
            <a:xfrm>
              <a:off x="133771" y="1092200"/>
              <a:ext cx="1728797" cy="1219200"/>
              <a:chOff x="0" y="0"/>
              <a:chExt cx="1728795" cy="1219200"/>
            </a:xfrm>
          </p:grpSpPr>
          <p:grpSp>
            <p:nvGrpSpPr>
              <p:cNvPr id="787" name="Group"/>
              <p:cNvGrpSpPr/>
              <p:nvPr/>
            </p:nvGrpSpPr>
            <p:grpSpPr>
              <a:xfrm>
                <a:off x="63500" y="0"/>
                <a:ext cx="1524000" cy="736600"/>
                <a:chOff x="0" y="0"/>
                <a:chExt cx="1524000" cy="736600"/>
              </a:xfrm>
            </p:grpSpPr>
            <p:sp>
              <p:nvSpPr>
                <p:cNvPr id="785"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786"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788"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789"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791" name="Zebra"/>
            <p:cNvSpPr/>
            <p:nvPr/>
          </p:nvSpPr>
          <p:spPr>
            <a:xfrm>
              <a:off x="119776" y="29021"/>
              <a:ext cx="99386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a:t>Zebra</a:t>
              </a:r>
            </a:p>
          </p:txBody>
        </p:sp>
        <p:sp>
          <p:nvSpPr>
            <p:cNvPr id="792" name="Line"/>
            <p:cNvSpPr/>
            <p:nvPr/>
          </p:nvSpPr>
          <p:spPr>
            <a:xfrm flipH="1">
              <a:off x="603671" y="533400"/>
              <a:ext cx="1"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sp>
          <p:nvSpPr>
            <p:cNvPr id="793" name="Line"/>
            <p:cNvSpPr/>
            <p:nvPr/>
          </p:nvSpPr>
          <p:spPr>
            <a:xfrm flipH="1">
              <a:off x="1251371" y="14726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grpSp>
        <p:nvGrpSpPr>
          <p:cNvPr id="804" name="Group"/>
          <p:cNvGrpSpPr/>
          <p:nvPr/>
        </p:nvGrpSpPr>
        <p:grpSpPr>
          <a:xfrm>
            <a:off x="14004332" y="5622101"/>
            <a:ext cx="1834166" cy="2282379"/>
            <a:chOff x="97833" y="29021"/>
            <a:chExt cx="1834163" cy="2282379"/>
          </a:xfrm>
        </p:grpSpPr>
        <p:grpSp>
          <p:nvGrpSpPr>
            <p:cNvPr id="800" name="Group"/>
            <p:cNvGrpSpPr/>
            <p:nvPr/>
          </p:nvGrpSpPr>
          <p:grpSpPr>
            <a:xfrm>
              <a:off x="203199" y="1092200"/>
              <a:ext cx="1728797" cy="1219200"/>
              <a:chOff x="0" y="0"/>
              <a:chExt cx="1728795" cy="1219200"/>
            </a:xfrm>
          </p:grpSpPr>
          <p:grpSp>
            <p:nvGrpSpPr>
              <p:cNvPr id="797" name="Group"/>
              <p:cNvGrpSpPr/>
              <p:nvPr/>
            </p:nvGrpSpPr>
            <p:grpSpPr>
              <a:xfrm>
                <a:off x="63500" y="0"/>
                <a:ext cx="1524000" cy="736600"/>
                <a:chOff x="0" y="0"/>
                <a:chExt cx="1524000" cy="736600"/>
              </a:xfrm>
            </p:grpSpPr>
            <p:sp>
              <p:nvSpPr>
                <p:cNvPr id="795"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796"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798"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799"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801" name="Giraffe"/>
            <p:cNvSpPr/>
            <p:nvPr/>
          </p:nvSpPr>
          <p:spPr>
            <a:xfrm>
              <a:off x="97833" y="29021"/>
              <a:ext cx="117660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a:t>Giraffe</a:t>
              </a:r>
            </a:p>
          </p:txBody>
        </p:sp>
        <p:sp>
          <p:nvSpPr>
            <p:cNvPr id="802" name="Line"/>
            <p:cNvSpPr/>
            <p:nvPr/>
          </p:nvSpPr>
          <p:spPr>
            <a:xfrm flipH="1">
              <a:off x="673099" y="5334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sp>
          <p:nvSpPr>
            <p:cNvPr id="803" name="/"/>
            <p:cNvSpPr/>
            <p:nvPr/>
          </p:nvSpPr>
          <p:spPr>
            <a:xfrm>
              <a:off x="1308502" y="1191071"/>
              <a:ext cx="251672" cy="564257"/>
            </a:xfrm>
            <a:prstGeom prst="rect">
              <a:avLst/>
            </a:prstGeom>
            <a:noFill/>
            <a:ln w="12700" cap="flat">
              <a:noFill/>
              <a:miter lim="400000"/>
            </a:ln>
            <a:effectLst>
              <a:outerShdw blurRad="177800" dir="30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rPr sz="3000"/>
                <a:t>/</a:t>
              </a:r>
            </a:p>
          </p:txBody>
        </p:sp>
      </p:grpSp>
      <p:grpSp>
        <p:nvGrpSpPr>
          <p:cNvPr id="814" name="Group"/>
          <p:cNvGrpSpPr/>
          <p:nvPr/>
        </p:nvGrpSpPr>
        <p:grpSpPr>
          <a:xfrm>
            <a:off x="9842498" y="5622101"/>
            <a:ext cx="2101390" cy="2282379"/>
            <a:chOff x="-1" y="29021"/>
            <a:chExt cx="2101388" cy="2282379"/>
          </a:xfrm>
        </p:grpSpPr>
        <p:grpSp>
          <p:nvGrpSpPr>
            <p:cNvPr id="810" name="Group"/>
            <p:cNvGrpSpPr/>
            <p:nvPr/>
          </p:nvGrpSpPr>
          <p:grpSpPr>
            <a:xfrm>
              <a:off x="-1" y="1117600"/>
              <a:ext cx="1804997" cy="1193800"/>
              <a:chOff x="0" y="0"/>
              <a:chExt cx="1804995" cy="1193800"/>
            </a:xfrm>
          </p:grpSpPr>
          <p:grpSp>
            <p:nvGrpSpPr>
              <p:cNvPr id="807" name="Group"/>
              <p:cNvGrpSpPr/>
              <p:nvPr/>
            </p:nvGrpSpPr>
            <p:grpSpPr>
              <a:xfrm>
                <a:off x="139700" y="0"/>
                <a:ext cx="1524000" cy="736600"/>
                <a:chOff x="0" y="0"/>
                <a:chExt cx="1524000" cy="736600"/>
              </a:xfrm>
            </p:grpSpPr>
            <p:sp>
              <p:nvSpPr>
                <p:cNvPr id="805"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806"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808"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809"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811" name="Line"/>
            <p:cNvSpPr/>
            <p:nvPr/>
          </p:nvSpPr>
          <p:spPr>
            <a:xfrm flipH="1" flipV="1">
              <a:off x="1257300" y="14605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sp>
          <p:nvSpPr>
            <p:cNvPr id="812" name="Lion"/>
            <p:cNvSpPr/>
            <p:nvPr/>
          </p:nvSpPr>
          <p:spPr>
            <a:xfrm>
              <a:off x="332425" y="29021"/>
              <a:ext cx="758220"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a:t>Lion</a:t>
              </a:r>
            </a:p>
          </p:txBody>
        </p:sp>
        <p:sp>
          <p:nvSpPr>
            <p:cNvPr id="813" name="Line"/>
            <p:cNvSpPr/>
            <p:nvPr/>
          </p:nvSpPr>
          <p:spPr>
            <a:xfrm flipH="1">
              <a:off x="5587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grpSp>
        <p:nvGrpSpPr>
          <p:cNvPr id="825" name="Group"/>
          <p:cNvGrpSpPr/>
          <p:nvPr/>
        </p:nvGrpSpPr>
        <p:grpSpPr>
          <a:xfrm>
            <a:off x="5511797" y="5622101"/>
            <a:ext cx="2333234" cy="2231579"/>
            <a:chOff x="-2" y="29021"/>
            <a:chExt cx="2333232" cy="2231579"/>
          </a:xfrm>
        </p:grpSpPr>
        <p:grpSp>
          <p:nvGrpSpPr>
            <p:cNvPr id="823" name="Group"/>
            <p:cNvGrpSpPr/>
            <p:nvPr/>
          </p:nvGrpSpPr>
          <p:grpSpPr>
            <a:xfrm>
              <a:off x="-2" y="29021"/>
              <a:ext cx="2333232" cy="2231579"/>
              <a:chOff x="-1" y="29021"/>
              <a:chExt cx="2333230" cy="2231579"/>
            </a:xfrm>
          </p:grpSpPr>
          <p:grpSp>
            <p:nvGrpSpPr>
              <p:cNvPr id="820" name="Group"/>
              <p:cNvGrpSpPr/>
              <p:nvPr/>
            </p:nvGrpSpPr>
            <p:grpSpPr>
              <a:xfrm>
                <a:off x="-1" y="1066800"/>
                <a:ext cx="1779597" cy="1193800"/>
                <a:chOff x="0" y="0"/>
                <a:chExt cx="1779595" cy="1193800"/>
              </a:xfrm>
            </p:grpSpPr>
            <p:grpSp>
              <p:nvGrpSpPr>
                <p:cNvPr id="817" name="Group"/>
                <p:cNvGrpSpPr/>
                <p:nvPr/>
              </p:nvGrpSpPr>
              <p:grpSpPr>
                <a:xfrm>
                  <a:off x="114300" y="0"/>
                  <a:ext cx="1524000" cy="736600"/>
                  <a:chOff x="0" y="0"/>
                  <a:chExt cx="1524000" cy="736600"/>
                </a:xfrm>
              </p:grpSpPr>
              <p:sp>
                <p:nvSpPr>
                  <p:cNvPr id="815"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sp>
                <p:nvSpPr>
                  <p:cNvPr id="816"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sz="3000"/>
                  </a:p>
                </p:txBody>
              </p:sp>
            </p:grpSp>
            <p:sp>
              <p:nvSpPr>
                <p:cNvPr id="818"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item</a:t>
                  </a:r>
                </a:p>
              </p:txBody>
            </p:sp>
            <p:sp>
              <p:nvSpPr>
                <p:cNvPr id="819"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rPr sz="3000"/>
                    <a:t>next</a:t>
                  </a:r>
                </a:p>
              </p:txBody>
            </p:sp>
          </p:grpSp>
          <p:sp>
            <p:nvSpPr>
              <p:cNvPr id="821" name="Alligator"/>
              <p:cNvSpPr/>
              <p:nvPr/>
            </p:nvSpPr>
            <p:spPr>
              <a:xfrm>
                <a:off x="149420" y="29021"/>
                <a:ext cx="142186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sz="3000"/>
                  <a:t>Alligator</a:t>
                </a:r>
              </a:p>
            </p:txBody>
          </p:sp>
          <p:sp>
            <p:nvSpPr>
              <p:cNvPr id="822"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sp>
          <p:nvSpPr>
            <p:cNvPr id="824"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sz="3000"/>
            </a:p>
          </p:txBody>
        </p:sp>
      </p:grpSp>
      <p:grpSp>
        <p:nvGrpSpPr>
          <p:cNvPr id="830" name="Group"/>
          <p:cNvGrpSpPr/>
          <p:nvPr/>
        </p:nvGrpSpPr>
        <p:grpSpPr>
          <a:xfrm>
            <a:off x="948923" y="6577330"/>
            <a:ext cx="2746381" cy="1193800"/>
            <a:chOff x="0" y="0"/>
            <a:chExt cx="2746379" cy="1193800"/>
          </a:xfrm>
        </p:grpSpPr>
        <p:grpSp>
          <p:nvGrpSpPr>
            <p:cNvPr id="828" name="Group"/>
            <p:cNvGrpSpPr/>
            <p:nvPr/>
          </p:nvGrpSpPr>
          <p:grpSpPr>
            <a:xfrm>
              <a:off x="0" y="0"/>
              <a:ext cx="1371600" cy="1193800"/>
              <a:chOff x="0" y="0"/>
              <a:chExt cx="1371600" cy="1193800"/>
            </a:xfrm>
          </p:grpSpPr>
          <p:sp>
            <p:nvSpPr>
              <p:cNvPr id="826" name="headPtr"/>
              <p:cNvSpPr/>
              <p:nvPr/>
            </p:nvSpPr>
            <p:spPr>
              <a:xfrm>
                <a:off x="0" y="67310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headPtr</a:t>
                </a:r>
              </a:p>
            </p:txBody>
          </p:sp>
          <p:sp>
            <p:nvSpPr>
              <p:cNvPr id="827" name="Rectangle"/>
              <p:cNvSpPr/>
              <p:nvPr/>
            </p:nvSpPr>
            <p:spPr>
              <a:xfrm>
                <a:off x="274227" y="0"/>
                <a:ext cx="774701" cy="736600"/>
              </a:xfrm>
              <a:prstGeom prst="rect">
                <a:avLst/>
              </a:prstGeom>
              <a:solidFill>
                <a:srgbClr val="FFFB00"/>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829" name="Line"/>
            <p:cNvSpPr/>
            <p:nvPr/>
          </p:nvSpPr>
          <p:spPr>
            <a:xfrm flipH="1">
              <a:off x="689376" y="367903"/>
              <a:ext cx="2057004" cy="25786"/>
            </a:xfrm>
            <a:prstGeom prst="line">
              <a:avLst/>
            </a:prstGeom>
            <a:noFill/>
            <a:ln w="76200" cap="flat">
              <a:solidFill>
                <a:srgbClr val="941100"/>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pic>
        <p:nvPicPr>
          <p:cNvPr id="831" name="remove (anEntry)… remove (anEntry)  locate node N that contains anEntry  if ( N exists )      replace the entry in node N               with the entry in the first node      remove the first node  return true (false) to indicate success (failure)" descr="remove (anEntry)… remove (anEntry)  locate node N that contains anEntry  if ( N exists )      replace the entry in node N               with the entry in the first node      remove the first node  return true (false) to indicate success (failure)"/>
          <p:cNvPicPr>
            <a:picLocks/>
          </p:cNvPicPr>
          <p:nvPr/>
        </p:nvPicPr>
        <p:blipFill>
          <a:blip r:embed="rId3"/>
          <a:stretch>
            <a:fillRect/>
          </a:stretch>
        </p:blipFill>
        <p:spPr>
          <a:xfrm>
            <a:off x="723900" y="1577340"/>
            <a:ext cx="8204200" cy="4140200"/>
          </a:xfrm>
          <a:prstGeom prst="rect">
            <a:avLst/>
          </a:prstGeom>
          <a:effectLst>
            <a:outerShdw blurRad="266700" dir="2700000" rotWithShape="0">
              <a:srgbClr val="000000"/>
            </a:outerShdw>
          </a:effectLst>
        </p:spPr>
      </p:pic>
      <p:sp>
        <p:nvSpPr>
          <p:cNvPr id="832" name="itemCount"/>
          <p:cNvSpPr/>
          <p:nvPr/>
        </p:nvSpPr>
        <p:spPr>
          <a:xfrm>
            <a:off x="311150" y="7790180"/>
            <a:ext cx="1892300" cy="660400"/>
          </a:xfrm>
          <a:prstGeom prst="roundRect">
            <a:avLst>
              <a:gd name="adj" fmla="val 556"/>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2000" b="1">
                <a:latin typeface="Courier New"/>
                <a:ea typeface="Courier New"/>
                <a:cs typeface="Courier New"/>
                <a:sym typeface="Courier New"/>
              </a:defRPr>
            </a:lvl1pPr>
          </a:lstStyle>
          <a:p>
            <a:r>
              <a:t>itemCount</a:t>
            </a:r>
          </a:p>
        </p:txBody>
      </p:sp>
      <p:sp>
        <p:nvSpPr>
          <p:cNvPr id="833" name="6"/>
          <p:cNvSpPr/>
          <p:nvPr/>
        </p:nvSpPr>
        <p:spPr>
          <a:xfrm>
            <a:off x="1789410" y="785368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latin typeface="Courier New"/>
                <a:ea typeface="Courier New"/>
                <a:cs typeface="Courier New"/>
                <a:sym typeface="Courier New"/>
              </a:defRPr>
            </a:lvl1pPr>
          </a:lstStyle>
          <a:p>
            <a:r>
              <a:t>6</a:t>
            </a:r>
          </a:p>
        </p:txBody>
      </p:sp>
      <p:pic>
        <p:nvPicPr>
          <p:cNvPr id="834" name="Rounded Rectangle Rounded rectangle" descr="Rounded Rectangle Rounded rectangle"/>
          <p:cNvPicPr>
            <a:picLocks/>
          </p:cNvPicPr>
          <p:nvPr/>
        </p:nvPicPr>
        <p:blipFill>
          <a:blip r:embed="rId4"/>
          <a:stretch>
            <a:fillRect/>
          </a:stretch>
        </p:blipFill>
        <p:spPr>
          <a:xfrm>
            <a:off x="876300" y="2650490"/>
            <a:ext cx="7213600" cy="1460500"/>
          </a:xfrm>
          <a:prstGeom prst="rect">
            <a:avLst/>
          </a:prstGeom>
          <a:effectLst>
            <a:outerShdw blurRad="266700" dir="1980000" rotWithShape="0">
              <a:srgbClr val="000000"/>
            </a:outerShdw>
          </a:effectLst>
        </p:spPr>
      </p:pic>
      <p:pic>
        <p:nvPicPr>
          <p:cNvPr id="835" name="Rounded Rectangle Rounded rectangle" descr="Rounded Rectangle Rounded rectangle"/>
          <p:cNvPicPr>
            <a:picLocks/>
          </p:cNvPicPr>
          <p:nvPr/>
        </p:nvPicPr>
        <p:blipFill>
          <a:blip r:embed="rId5"/>
          <a:stretch>
            <a:fillRect/>
          </a:stretch>
        </p:blipFill>
        <p:spPr>
          <a:xfrm>
            <a:off x="901700" y="2225040"/>
            <a:ext cx="6515100" cy="584200"/>
          </a:xfrm>
          <a:prstGeom prst="rect">
            <a:avLst/>
          </a:prstGeom>
          <a:effectLst>
            <a:outerShdw blurRad="266700" dir="1980000" rotWithShape="0">
              <a:srgbClr val="000000"/>
            </a:outerShdw>
          </a:effectLst>
        </p:spPr>
      </p:pic>
      <p:pic>
        <p:nvPicPr>
          <p:cNvPr id="836" name="Rounded Rectangle Rounded rectangle" descr="Rounded Rectangle Rounded rectangle"/>
          <p:cNvPicPr>
            <a:picLocks/>
          </p:cNvPicPr>
          <p:nvPr/>
        </p:nvPicPr>
        <p:blipFill>
          <a:blip r:embed="rId6"/>
          <a:stretch>
            <a:fillRect/>
          </a:stretch>
        </p:blipFill>
        <p:spPr>
          <a:xfrm>
            <a:off x="1498374" y="3967514"/>
            <a:ext cx="4025900" cy="564753"/>
          </a:xfrm>
          <a:prstGeom prst="rect">
            <a:avLst/>
          </a:prstGeom>
          <a:effectLst>
            <a:outerShdw blurRad="266700" dir="1980000"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spd="med" advClick="0" advTm="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762"/>
                                        </p:tgtEl>
                                        <p:attrNameLst>
                                          <p:attrName>style.visibility</p:attrName>
                                        </p:attrNameLst>
                                      </p:cBhvr>
                                      <p:to>
                                        <p:strVal val="visible"/>
                                      </p:to>
                                    </p:set>
                                    <p:animEffect transition="in" filter="fade">
                                      <p:cBhvr>
                                        <p:cTn id="7" dur="750"/>
                                        <p:tgtEl>
                                          <p:spTgt spid="7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831"/>
                                        </p:tgtEl>
                                        <p:attrNameLst>
                                          <p:attrName>style.visibility</p:attrName>
                                        </p:attrNameLst>
                                      </p:cBhvr>
                                      <p:to>
                                        <p:strVal val="visible"/>
                                      </p:to>
                                    </p:set>
                                    <p:animEffect transition="in" filter="fade">
                                      <p:cBhvr>
                                        <p:cTn id="12" dur="500"/>
                                        <p:tgtEl>
                                          <p:spTgt spid="8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p:tmAbs val="0"/>
                                  </p:iterate>
                                  <p:childTnLst>
                                    <p:set>
                                      <p:cBhvr>
                                        <p:cTn id="16" fill="hold"/>
                                        <p:tgtEl>
                                          <p:spTgt spid="835"/>
                                        </p:tgtEl>
                                        <p:attrNameLst>
                                          <p:attrName>style.visibility</p:attrName>
                                        </p:attrNameLst>
                                      </p:cBhvr>
                                      <p:to>
                                        <p:strVal val="visible"/>
                                      </p:to>
                                    </p:set>
                                    <p:animEffect transition="in" filter="fade">
                                      <p:cBhvr>
                                        <p:cTn id="17" dur="500"/>
                                        <p:tgtEl>
                                          <p:spTgt spid="8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0" nodeType="clickEffect">
                                  <p:stCondLst>
                                    <p:cond delay="0"/>
                                  </p:stCondLst>
                                  <p:iterate>
                                    <p:tmAbs val="0"/>
                                  </p:iterate>
                                  <p:childTnLst>
                                    <p:set>
                                      <p:cBhvr>
                                        <p:cTn id="21" fill="hold"/>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500"/>
                            </p:stCondLst>
                            <p:childTnLst>
                              <p:par>
                                <p:cTn id="24" presetID="23" presetClass="exit" presetSubtype="32" fill="hold" grpId="1" nodeType="afterEffect">
                                  <p:stCondLst>
                                    <p:cond delay="0"/>
                                  </p:stCondLst>
                                  <p:iterate>
                                    <p:tmAbs val="0"/>
                                  </p:iterate>
                                  <p:childTnLst>
                                    <p:anim calcmode="lin" valueType="num">
                                      <p:cBhvr>
                                        <p:cTn id="25" dur="250" fill="hold"/>
                                        <p:tgtEl>
                                          <p:spTgt spid="835"/>
                                        </p:tgtEl>
                                        <p:attrNameLst>
                                          <p:attrName>ppt_w</p:attrName>
                                        </p:attrNameLst>
                                      </p:cBhvr>
                                      <p:tavLst>
                                        <p:tav tm="0">
                                          <p:val>
                                            <p:strVal val="ppt_w"/>
                                          </p:val>
                                        </p:tav>
                                        <p:tav tm="100000">
                                          <p:val>
                                            <p:fltVal val="0"/>
                                          </p:val>
                                        </p:tav>
                                      </p:tavLst>
                                    </p:anim>
                                    <p:anim calcmode="lin" valueType="num">
                                      <p:cBhvr>
                                        <p:cTn id="26" dur="250" fill="hold"/>
                                        <p:tgtEl>
                                          <p:spTgt spid="835"/>
                                        </p:tgtEl>
                                        <p:attrNameLst>
                                          <p:attrName>ppt_h</p:attrName>
                                        </p:attrNameLst>
                                      </p:cBhvr>
                                      <p:tavLst>
                                        <p:tav tm="0">
                                          <p:val>
                                            <p:strVal val="ppt_h"/>
                                          </p:val>
                                        </p:tav>
                                        <p:tav tm="100000">
                                          <p:val>
                                            <p:fltVal val="0"/>
                                          </p:val>
                                        </p:tav>
                                      </p:tavLst>
                                    </p:anim>
                                    <p:set>
                                      <p:cBhvr>
                                        <p:cTn id="27" fill="hold">
                                          <p:stCondLst>
                                            <p:cond delay="249"/>
                                          </p:stCondLst>
                                        </p:cTn>
                                        <p:tgtEl>
                                          <p:spTgt spid="83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fill="hold" grpId="0" nodeType="clickEffect">
                                  <p:stCondLst>
                                    <p:cond delay="0"/>
                                  </p:stCondLst>
                                  <p:iterate>
                                    <p:tmAbs val="0"/>
                                  </p:iterate>
                                  <p:childTnLst>
                                    <p:set>
                                      <p:cBhvr>
                                        <p:cTn id="31" fill="hold"/>
                                        <p:tgtEl>
                                          <p:spTgt spid="836"/>
                                        </p:tgtEl>
                                        <p:attrNameLst>
                                          <p:attrName>style.visibility</p:attrName>
                                        </p:attrNameLst>
                                      </p:cBhvr>
                                      <p:to>
                                        <p:strVal val="visible"/>
                                      </p:to>
                                    </p:set>
                                    <p:animEffect transition="in" filter="fade">
                                      <p:cBhvr>
                                        <p:cTn id="32" dur="500"/>
                                        <p:tgtEl>
                                          <p:spTgt spid="836"/>
                                        </p:tgtEl>
                                      </p:cBhvr>
                                    </p:animEffect>
                                  </p:childTnLst>
                                </p:cTn>
                              </p:par>
                            </p:childTnLst>
                          </p:cTn>
                        </p:par>
                        <p:par>
                          <p:cTn id="33" fill="hold">
                            <p:stCondLst>
                              <p:cond delay="500"/>
                            </p:stCondLst>
                            <p:childTnLst>
                              <p:par>
                                <p:cTn id="34" presetID="23" presetClass="exit" presetSubtype="32" fill="hold" grpId="1" nodeType="afterEffect">
                                  <p:stCondLst>
                                    <p:cond delay="0"/>
                                  </p:stCondLst>
                                  <p:iterate>
                                    <p:tmAbs val="0"/>
                                  </p:iterate>
                                  <p:childTnLst>
                                    <p:anim calcmode="lin" valueType="num">
                                      <p:cBhvr>
                                        <p:cTn id="35" dur="250" fill="hold"/>
                                        <p:tgtEl>
                                          <p:spTgt spid="834"/>
                                        </p:tgtEl>
                                        <p:attrNameLst>
                                          <p:attrName>ppt_w</p:attrName>
                                        </p:attrNameLst>
                                      </p:cBhvr>
                                      <p:tavLst>
                                        <p:tav tm="0">
                                          <p:val>
                                            <p:strVal val="ppt_w"/>
                                          </p:val>
                                        </p:tav>
                                        <p:tav tm="100000">
                                          <p:val>
                                            <p:fltVal val="0"/>
                                          </p:val>
                                        </p:tav>
                                      </p:tavLst>
                                    </p:anim>
                                    <p:anim calcmode="lin" valueType="num">
                                      <p:cBhvr>
                                        <p:cTn id="36" dur="250" fill="hold"/>
                                        <p:tgtEl>
                                          <p:spTgt spid="834"/>
                                        </p:tgtEl>
                                        <p:attrNameLst>
                                          <p:attrName>ppt_h</p:attrName>
                                        </p:attrNameLst>
                                      </p:cBhvr>
                                      <p:tavLst>
                                        <p:tav tm="0">
                                          <p:val>
                                            <p:strVal val="ppt_h"/>
                                          </p:val>
                                        </p:tav>
                                        <p:tav tm="100000">
                                          <p:val>
                                            <p:fltVal val="0"/>
                                          </p:val>
                                        </p:tav>
                                      </p:tavLst>
                                    </p:anim>
                                    <p:set>
                                      <p:cBhvr>
                                        <p:cTn id="37" fill="hold">
                                          <p:stCondLst>
                                            <p:cond delay="249"/>
                                          </p:stCondLst>
                                        </p:cTn>
                                        <p:tgtEl>
                                          <p:spTgt spid="83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fill="hold" grpId="1" nodeType="clickEffect">
                                  <p:stCondLst>
                                    <p:cond delay="0"/>
                                  </p:stCondLst>
                                  <p:iterate>
                                    <p:tmAbs val="0"/>
                                  </p:iterate>
                                  <p:childTnLst>
                                    <p:animEffect transition="out" filter="fade">
                                      <p:cBhvr>
                                        <p:cTn id="41" dur="500" fill="hold"/>
                                        <p:tgtEl>
                                          <p:spTgt spid="831"/>
                                        </p:tgtEl>
                                      </p:cBhvr>
                                    </p:animEffect>
                                    <p:set>
                                      <p:cBhvr>
                                        <p:cTn id="42" fill="hold">
                                          <p:stCondLst>
                                            <p:cond delay="499"/>
                                          </p:stCondLst>
                                        </p:cTn>
                                        <p:tgtEl>
                                          <p:spTgt spid="831"/>
                                        </p:tgtEl>
                                        <p:attrNameLst>
                                          <p:attrName>style.visibility</p:attrName>
                                        </p:attrNameLst>
                                      </p:cBhvr>
                                      <p:to>
                                        <p:strVal val="hidden"/>
                                      </p:to>
                                    </p:set>
                                  </p:childTnLst>
                                </p:cTn>
                              </p:par>
                            </p:childTnLst>
                          </p:cTn>
                        </p:par>
                        <p:par>
                          <p:cTn id="43" fill="hold">
                            <p:stCondLst>
                              <p:cond delay="500"/>
                            </p:stCondLst>
                            <p:childTnLst>
                              <p:par>
                                <p:cTn id="44" presetID="10" presetClass="exit" fill="hold" grpId="1" nodeType="afterEffect">
                                  <p:stCondLst>
                                    <p:cond delay="0"/>
                                  </p:stCondLst>
                                  <p:iterate>
                                    <p:tmAbs val="0"/>
                                  </p:iterate>
                                  <p:childTnLst>
                                    <p:animEffect transition="out" filter="fade">
                                      <p:cBhvr>
                                        <p:cTn id="45" dur="500" fill="hold"/>
                                        <p:tgtEl>
                                          <p:spTgt spid="836"/>
                                        </p:tgtEl>
                                      </p:cBhvr>
                                    </p:animEffect>
                                    <p:set>
                                      <p:cBhvr>
                                        <p:cTn id="46" fill="hold">
                                          <p:stCondLst>
                                            <p:cond delay="499"/>
                                          </p:stCondLst>
                                        </p:cTn>
                                        <p:tgtEl>
                                          <p:spTgt spid="8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 grpId="0" animBg="1" advAuto="0"/>
      <p:bldP spid="831" grpId="0" animBg="1" advAuto="0"/>
      <p:bldP spid="831" grpId="1" animBg="1" advAuto="0"/>
      <p:bldP spid="834" grpId="0" animBg="1" advAuto="0"/>
      <p:bldP spid="834" grpId="1" animBg="1" advAuto="0"/>
      <p:bldP spid="835" grpId="0" animBg="1" advAuto="0"/>
      <p:bldP spid="835" grpId="1" animBg="1" advAuto="0"/>
      <p:bldP spid="836" grpId="0" animBg="1" advAuto="0"/>
      <p:bldP spid="836"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Linked Data"/>
          <p:cNvSpPr txBox="1">
            <a:spLocks noGrp="1"/>
          </p:cNvSpPr>
          <p:nvPr>
            <p:ph type="title"/>
          </p:nvPr>
        </p:nvSpPr>
        <p:spPr>
          <a:xfrm>
            <a:off x="241300" y="173707"/>
            <a:ext cx="14643100" cy="1049586"/>
          </a:xfrm>
          <a:prstGeom prst="rect">
            <a:avLst/>
          </a:prstGeom>
        </p:spPr>
        <p:txBody>
          <a:bodyPr/>
          <a:lstStyle/>
          <a:p>
            <a:r>
              <a:t>Linked Data</a:t>
            </a:r>
          </a:p>
        </p:txBody>
      </p:sp>
      <p:grpSp>
        <p:nvGrpSpPr>
          <p:cNvPr id="100" name="Group"/>
          <p:cNvGrpSpPr/>
          <p:nvPr/>
        </p:nvGrpSpPr>
        <p:grpSpPr>
          <a:xfrm>
            <a:off x="6337300" y="1636429"/>
            <a:ext cx="9664699" cy="2137340"/>
            <a:chOff x="0" y="0"/>
            <a:chExt cx="9664698" cy="2844798"/>
          </a:xfrm>
        </p:grpSpPr>
        <p:sp>
          <p:nvSpPr>
            <p:cNvPr id="97" name="Shape"/>
            <p:cNvSpPr/>
            <p:nvPr/>
          </p:nvSpPr>
          <p:spPr>
            <a:xfrm>
              <a:off x="0" y="0"/>
              <a:ext cx="9664699" cy="2641967"/>
            </a:xfrm>
            <a:custGeom>
              <a:avLst/>
              <a:gdLst/>
              <a:ahLst/>
              <a:cxnLst>
                <a:cxn ang="0">
                  <a:pos x="wd2" y="hd2"/>
                </a:cxn>
                <a:cxn ang="5400000">
                  <a:pos x="wd2" y="hd2"/>
                </a:cxn>
                <a:cxn ang="10800000">
                  <a:pos x="wd2" y="hd2"/>
                </a:cxn>
                <a:cxn ang="16200000">
                  <a:pos x="wd2" y="hd2"/>
                </a:cxn>
              </a:cxnLst>
              <a:rect l="0" t="0" r="r" b="b"/>
              <a:pathLst>
                <a:path w="21600" h="21600" extrusionOk="0">
                  <a:moveTo>
                    <a:pt x="21600" y="14642"/>
                  </a:moveTo>
                  <a:lnTo>
                    <a:pt x="20294" y="21600"/>
                  </a:lnTo>
                  <a:lnTo>
                    <a:pt x="0" y="7062"/>
                  </a:lnTo>
                  <a:lnTo>
                    <a:pt x="1334" y="0"/>
                  </a:lnTo>
                  <a:lnTo>
                    <a:pt x="21600" y="14642"/>
                  </a:lnTo>
                  <a:close/>
                </a:path>
              </a:pathLst>
            </a:custGeom>
            <a:blipFill rotWithShape="1">
              <a:blip r:embed="rId3"/>
              <a:srcRect/>
              <a:stretch>
                <a:fillRect/>
              </a:stretch>
            </a:blipFill>
            <a:ln w="25400" cap="flat">
              <a:solidFill>
                <a:srgbClr val="000000"/>
              </a:solidFill>
              <a:prstDash val="solid"/>
              <a:miter lim="400000"/>
            </a:ln>
            <a:effectLst>
              <a:outerShdw blurRad="266700" dir="2700000" rotWithShape="0">
                <a:srgbClr val="000000"/>
              </a:outerShdw>
            </a:effectLst>
          </p:spPr>
          <p:txBody>
            <a:bodyPr wrap="square" lIns="50800" tIns="50800" rIns="50800" bIns="50800" numCol="1" anchor="ctr">
              <a:noAutofit/>
            </a:bodyPr>
            <a:lstStyle/>
            <a:p>
              <a:endParaRPr/>
            </a:p>
          </p:txBody>
        </p:sp>
        <p:sp>
          <p:nvSpPr>
            <p:cNvPr id="98" name="Shape"/>
            <p:cNvSpPr/>
            <p:nvPr/>
          </p:nvSpPr>
          <p:spPr>
            <a:xfrm>
              <a:off x="0" y="889123"/>
              <a:ext cx="9664699" cy="1943370"/>
            </a:xfrm>
            <a:custGeom>
              <a:avLst/>
              <a:gdLst/>
              <a:ahLst/>
              <a:cxnLst>
                <a:cxn ang="0">
                  <a:pos x="wd2" y="hd2"/>
                </a:cxn>
                <a:cxn ang="5400000">
                  <a:pos x="wd2" y="hd2"/>
                </a:cxn>
                <a:cxn ang="10800000">
                  <a:pos x="wd2" y="hd2"/>
                </a:cxn>
                <a:cxn ang="16200000">
                  <a:pos x="wd2" y="hd2"/>
                </a:cxn>
              </a:cxnLst>
              <a:rect l="0" t="0" r="r" b="b"/>
              <a:pathLst>
                <a:path w="21600" h="21600" extrusionOk="0">
                  <a:moveTo>
                    <a:pt x="21600" y="10306"/>
                  </a:moveTo>
                  <a:lnTo>
                    <a:pt x="21600" y="12282"/>
                  </a:lnTo>
                  <a:lnTo>
                    <a:pt x="20294" y="21600"/>
                  </a:lnTo>
                  <a:lnTo>
                    <a:pt x="0" y="1976"/>
                  </a:lnTo>
                  <a:lnTo>
                    <a:pt x="57" y="0"/>
                  </a:lnTo>
                  <a:lnTo>
                    <a:pt x="20266" y="19624"/>
                  </a:lnTo>
                  <a:lnTo>
                    <a:pt x="21600" y="10306"/>
                  </a:lnTo>
                  <a:close/>
                </a:path>
              </a:pathLst>
            </a:custGeom>
            <a:blipFill rotWithShape="1">
              <a:blip r:embed="rId4"/>
              <a:srcRect/>
              <a:stretch>
                <a:fillRect/>
              </a:stretch>
            </a:blipFill>
            <a:ln w="25400" cap="flat">
              <a:solidFill>
                <a:srgbClr val="000000"/>
              </a:solidFill>
              <a:prstDash val="solid"/>
              <a:miter lim="400000"/>
            </a:ln>
            <a:effectLst>
              <a:outerShdw blurRad="266700" dir="2700000" rotWithShape="0">
                <a:srgbClr val="000000"/>
              </a:outerShdw>
            </a:effectLst>
          </p:spPr>
          <p:txBody>
            <a:bodyPr wrap="square" lIns="50800" tIns="50800" rIns="50800" bIns="50800" numCol="1" anchor="ctr">
              <a:noAutofit/>
            </a:bodyPr>
            <a:lstStyle/>
            <a:p>
              <a:endParaRPr/>
            </a:p>
          </p:txBody>
        </p:sp>
        <p:sp>
          <p:nvSpPr>
            <p:cNvPr id="99" name="Line"/>
            <p:cNvSpPr/>
            <p:nvPr/>
          </p:nvSpPr>
          <p:spPr>
            <a:xfrm>
              <a:off x="9048742" y="2629265"/>
              <a:ext cx="15231" cy="21553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104" name="Group"/>
          <p:cNvGrpSpPr/>
          <p:nvPr/>
        </p:nvGrpSpPr>
        <p:grpSpPr>
          <a:xfrm>
            <a:off x="6337300" y="5001929"/>
            <a:ext cx="9664699" cy="2137340"/>
            <a:chOff x="0" y="0"/>
            <a:chExt cx="9664698" cy="2844798"/>
          </a:xfrm>
        </p:grpSpPr>
        <p:sp>
          <p:nvSpPr>
            <p:cNvPr id="101" name="Shape"/>
            <p:cNvSpPr/>
            <p:nvPr/>
          </p:nvSpPr>
          <p:spPr>
            <a:xfrm>
              <a:off x="0" y="0"/>
              <a:ext cx="9664699" cy="2641967"/>
            </a:xfrm>
            <a:custGeom>
              <a:avLst/>
              <a:gdLst/>
              <a:ahLst/>
              <a:cxnLst>
                <a:cxn ang="0">
                  <a:pos x="wd2" y="hd2"/>
                </a:cxn>
                <a:cxn ang="5400000">
                  <a:pos x="wd2" y="hd2"/>
                </a:cxn>
                <a:cxn ang="10800000">
                  <a:pos x="wd2" y="hd2"/>
                </a:cxn>
                <a:cxn ang="16200000">
                  <a:pos x="wd2" y="hd2"/>
                </a:cxn>
              </a:cxnLst>
              <a:rect l="0" t="0" r="r" b="b"/>
              <a:pathLst>
                <a:path w="21600" h="21600" extrusionOk="0">
                  <a:moveTo>
                    <a:pt x="21600" y="14642"/>
                  </a:moveTo>
                  <a:lnTo>
                    <a:pt x="20294" y="21600"/>
                  </a:lnTo>
                  <a:lnTo>
                    <a:pt x="0" y="7062"/>
                  </a:lnTo>
                  <a:lnTo>
                    <a:pt x="1334" y="0"/>
                  </a:lnTo>
                  <a:lnTo>
                    <a:pt x="21600" y="14642"/>
                  </a:lnTo>
                  <a:close/>
                </a:path>
              </a:pathLst>
            </a:custGeom>
            <a:blipFill rotWithShape="1">
              <a:blip r:embed="rId3"/>
              <a:srcRect/>
              <a:stretch>
                <a:fillRect/>
              </a:stretch>
            </a:blipFill>
            <a:ln w="25400" cap="flat">
              <a:solidFill>
                <a:srgbClr val="000000"/>
              </a:solidFill>
              <a:prstDash val="solid"/>
              <a:miter lim="400000"/>
            </a:ln>
            <a:effectLst>
              <a:outerShdw blurRad="266700" dir="2700000" rotWithShape="0">
                <a:srgbClr val="000000"/>
              </a:outerShdw>
            </a:effectLst>
          </p:spPr>
          <p:txBody>
            <a:bodyPr wrap="square" lIns="50800" tIns="50800" rIns="50800" bIns="50800" numCol="1" anchor="ctr">
              <a:noAutofit/>
            </a:bodyPr>
            <a:lstStyle/>
            <a:p>
              <a:endParaRPr/>
            </a:p>
          </p:txBody>
        </p:sp>
        <p:sp>
          <p:nvSpPr>
            <p:cNvPr id="102" name="Shape"/>
            <p:cNvSpPr/>
            <p:nvPr/>
          </p:nvSpPr>
          <p:spPr>
            <a:xfrm>
              <a:off x="0" y="889123"/>
              <a:ext cx="9664699" cy="1943370"/>
            </a:xfrm>
            <a:custGeom>
              <a:avLst/>
              <a:gdLst/>
              <a:ahLst/>
              <a:cxnLst>
                <a:cxn ang="0">
                  <a:pos x="wd2" y="hd2"/>
                </a:cxn>
                <a:cxn ang="5400000">
                  <a:pos x="wd2" y="hd2"/>
                </a:cxn>
                <a:cxn ang="10800000">
                  <a:pos x="wd2" y="hd2"/>
                </a:cxn>
                <a:cxn ang="16200000">
                  <a:pos x="wd2" y="hd2"/>
                </a:cxn>
              </a:cxnLst>
              <a:rect l="0" t="0" r="r" b="b"/>
              <a:pathLst>
                <a:path w="21600" h="21600" extrusionOk="0">
                  <a:moveTo>
                    <a:pt x="21600" y="10306"/>
                  </a:moveTo>
                  <a:lnTo>
                    <a:pt x="21600" y="12282"/>
                  </a:lnTo>
                  <a:lnTo>
                    <a:pt x="20294" y="21600"/>
                  </a:lnTo>
                  <a:lnTo>
                    <a:pt x="0" y="1976"/>
                  </a:lnTo>
                  <a:lnTo>
                    <a:pt x="57" y="0"/>
                  </a:lnTo>
                  <a:lnTo>
                    <a:pt x="20266" y="19624"/>
                  </a:lnTo>
                  <a:lnTo>
                    <a:pt x="21600" y="10306"/>
                  </a:lnTo>
                  <a:close/>
                </a:path>
              </a:pathLst>
            </a:custGeom>
            <a:blipFill rotWithShape="1">
              <a:blip r:embed="rId4"/>
              <a:srcRect/>
              <a:stretch>
                <a:fillRect/>
              </a:stretch>
            </a:blipFill>
            <a:ln w="25400" cap="flat">
              <a:solidFill>
                <a:srgbClr val="000000"/>
              </a:solidFill>
              <a:prstDash val="solid"/>
              <a:miter lim="400000"/>
            </a:ln>
            <a:effectLst>
              <a:outerShdw blurRad="266700" dir="2700000" rotWithShape="0">
                <a:srgbClr val="000000"/>
              </a:outerShdw>
            </a:effectLst>
          </p:spPr>
          <p:txBody>
            <a:bodyPr wrap="square" lIns="50800" tIns="50800" rIns="50800" bIns="50800" numCol="1" anchor="ctr">
              <a:noAutofit/>
            </a:bodyPr>
            <a:lstStyle/>
            <a:p>
              <a:endParaRPr/>
            </a:p>
          </p:txBody>
        </p:sp>
        <p:sp>
          <p:nvSpPr>
            <p:cNvPr id="103" name="Line"/>
            <p:cNvSpPr/>
            <p:nvPr/>
          </p:nvSpPr>
          <p:spPr>
            <a:xfrm>
              <a:off x="9048742" y="2629265"/>
              <a:ext cx="15231" cy="21553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107" name="Group"/>
          <p:cNvGrpSpPr/>
          <p:nvPr/>
        </p:nvGrpSpPr>
        <p:grpSpPr>
          <a:xfrm>
            <a:off x="11265963" y="4799198"/>
            <a:ext cx="2142528" cy="1603005"/>
            <a:chOff x="0" y="0"/>
            <a:chExt cx="2142527" cy="2133600"/>
          </a:xfrm>
        </p:grpSpPr>
        <p:pic>
          <p:nvPicPr>
            <p:cNvPr id="105" name="31726_Object.png" descr="31726_Object.png"/>
            <p:cNvPicPr>
              <a:picLocks noChangeAspect="1"/>
            </p:cNvPicPr>
            <p:nvPr/>
          </p:nvPicPr>
          <p:blipFill>
            <a:blip r:embed="rId5"/>
            <a:stretch>
              <a:fillRect/>
            </a:stretch>
          </p:blipFill>
          <p:spPr>
            <a:xfrm>
              <a:off x="0" y="0"/>
              <a:ext cx="2142528" cy="2133600"/>
            </a:xfrm>
            <a:prstGeom prst="rect">
              <a:avLst/>
            </a:prstGeom>
            <a:ln w="12700" cap="flat">
              <a:noFill/>
              <a:miter lim="400000"/>
            </a:ln>
            <a:effectLst/>
          </p:spPr>
        </p:pic>
        <p:sp>
          <p:nvSpPr>
            <p:cNvPr id="106" name="Line"/>
            <p:cNvSpPr/>
            <p:nvPr/>
          </p:nvSpPr>
          <p:spPr>
            <a:xfrm flipV="1">
              <a:off x="1131354" y="919162"/>
              <a:ext cx="323057" cy="2829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110" name="Group"/>
          <p:cNvGrpSpPr/>
          <p:nvPr/>
        </p:nvGrpSpPr>
        <p:grpSpPr>
          <a:xfrm>
            <a:off x="13551963" y="5269098"/>
            <a:ext cx="2142528" cy="1603005"/>
            <a:chOff x="0" y="0"/>
            <a:chExt cx="2142527" cy="2133600"/>
          </a:xfrm>
        </p:grpSpPr>
        <p:pic>
          <p:nvPicPr>
            <p:cNvPr id="108" name="31726_Object.png" descr="31726_Object.png"/>
            <p:cNvPicPr>
              <a:picLocks noChangeAspect="1"/>
            </p:cNvPicPr>
            <p:nvPr/>
          </p:nvPicPr>
          <p:blipFill>
            <a:blip r:embed="rId5"/>
            <a:stretch>
              <a:fillRect/>
            </a:stretch>
          </p:blipFill>
          <p:spPr>
            <a:xfrm>
              <a:off x="0" y="0"/>
              <a:ext cx="2142528" cy="2133600"/>
            </a:xfrm>
            <a:prstGeom prst="rect">
              <a:avLst/>
            </a:prstGeom>
            <a:ln w="12700" cap="flat">
              <a:noFill/>
              <a:miter lim="400000"/>
            </a:ln>
            <a:effectLst/>
          </p:spPr>
        </p:pic>
        <p:sp>
          <p:nvSpPr>
            <p:cNvPr id="109" name="Line"/>
            <p:cNvSpPr/>
            <p:nvPr/>
          </p:nvSpPr>
          <p:spPr>
            <a:xfrm flipV="1">
              <a:off x="1080554" y="919162"/>
              <a:ext cx="323057" cy="2829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113" name="Group"/>
          <p:cNvGrpSpPr/>
          <p:nvPr/>
        </p:nvGrpSpPr>
        <p:grpSpPr>
          <a:xfrm>
            <a:off x="6782863" y="443098"/>
            <a:ext cx="2142528" cy="1603005"/>
            <a:chOff x="0" y="0"/>
            <a:chExt cx="2142527" cy="2133600"/>
          </a:xfrm>
        </p:grpSpPr>
        <p:pic>
          <p:nvPicPr>
            <p:cNvPr id="111" name="31726_Object.png" descr="31726_Object.png"/>
            <p:cNvPicPr>
              <a:picLocks noChangeAspect="1"/>
            </p:cNvPicPr>
            <p:nvPr/>
          </p:nvPicPr>
          <p:blipFill>
            <a:blip r:embed="rId5"/>
            <a:stretch>
              <a:fillRect/>
            </a:stretch>
          </p:blipFill>
          <p:spPr>
            <a:xfrm>
              <a:off x="0" y="0"/>
              <a:ext cx="2142528" cy="2133600"/>
            </a:xfrm>
            <a:prstGeom prst="rect">
              <a:avLst/>
            </a:prstGeom>
            <a:ln w="12700" cap="flat">
              <a:noFill/>
              <a:miter lim="400000"/>
            </a:ln>
            <a:effectLst/>
          </p:spPr>
        </p:pic>
        <p:sp>
          <p:nvSpPr>
            <p:cNvPr id="112" name="Line"/>
            <p:cNvSpPr/>
            <p:nvPr/>
          </p:nvSpPr>
          <p:spPr>
            <a:xfrm flipV="1">
              <a:off x="1042453" y="919162"/>
              <a:ext cx="323057" cy="28290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116" name="Group"/>
          <p:cNvGrpSpPr/>
          <p:nvPr/>
        </p:nvGrpSpPr>
        <p:grpSpPr>
          <a:xfrm>
            <a:off x="8979963" y="887598"/>
            <a:ext cx="2142528" cy="1603005"/>
            <a:chOff x="0" y="0"/>
            <a:chExt cx="2142527" cy="2133600"/>
          </a:xfrm>
        </p:grpSpPr>
        <p:pic>
          <p:nvPicPr>
            <p:cNvPr id="114" name="31726_Object.png" descr="31726_Object.png"/>
            <p:cNvPicPr>
              <a:picLocks noChangeAspect="1"/>
            </p:cNvPicPr>
            <p:nvPr/>
          </p:nvPicPr>
          <p:blipFill>
            <a:blip r:embed="rId5"/>
            <a:stretch>
              <a:fillRect/>
            </a:stretch>
          </p:blipFill>
          <p:spPr>
            <a:xfrm>
              <a:off x="0" y="0"/>
              <a:ext cx="2142528" cy="2133600"/>
            </a:xfrm>
            <a:prstGeom prst="rect">
              <a:avLst/>
            </a:prstGeom>
            <a:ln w="12700" cap="flat">
              <a:noFill/>
              <a:miter lim="400000"/>
            </a:ln>
            <a:effectLst/>
          </p:spPr>
        </p:pic>
        <p:sp>
          <p:nvSpPr>
            <p:cNvPr id="115" name="Line"/>
            <p:cNvSpPr/>
            <p:nvPr/>
          </p:nvSpPr>
          <p:spPr>
            <a:xfrm flipV="1">
              <a:off x="1093253" y="919162"/>
              <a:ext cx="323057" cy="28290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119" name="Group"/>
          <p:cNvGrpSpPr/>
          <p:nvPr/>
        </p:nvGrpSpPr>
        <p:grpSpPr>
          <a:xfrm>
            <a:off x="9119663" y="4329298"/>
            <a:ext cx="2142528" cy="1603005"/>
            <a:chOff x="0" y="0"/>
            <a:chExt cx="2142527" cy="2133600"/>
          </a:xfrm>
        </p:grpSpPr>
        <p:pic>
          <p:nvPicPr>
            <p:cNvPr id="117" name="31726_Object.png" descr="31726_Object.png"/>
            <p:cNvPicPr>
              <a:picLocks noChangeAspect="1"/>
            </p:cNvPicPr>
            <p:nvPr/>
          </p:nvPicPr>
          <p:blipFill>
            <a:blip r:embed="rId5"/>
            <a:stretch>
              <a:fillRect/>
            </a:stretch>
          </p:blipFill>
          <p:spPr>
            <a:xfrm>
              <a:off x="0" y="0"/>
              <a:ext cx="2142528" cy="2133600"/>
            </a:xfrm>
            <a:prstGeom prst="rect">
              <a:avLst/>
            </a:prstGeom>
            <a:ln w="12700" cap="flat">
              <a:noFill/>
              <a:miter lim="400000"/>
            </a:ln>
            <a:effectLst/>
          </p:spPr>
        </p:pic>
        <p:sp>
          <p:nvSpPr>
            <p:cNvPr id="118" name="Line"/>
            <p:cNvSpPr/>
            <p:nvPr/>
          </p:nvSpPr>
          <p:spPr>
            <a:xfrm flipV="1">
              <a:off x="1118654" y="919162"/>
              <a:ext cx="323057" cy="2829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122" name="Group"/>
          <p:cNvGrpSpPr/>
          <p:nvPr/>
        </p:nvGrpSpPr>
        <p:grpSpPr>
          <a:xfrm>
            <a:off x="6922563" y="3884798"/>
            <a:ext cx="2142528" cy="1603005"/>
            <a:chOff x="0" y="0"/>
            <a:chExt cx="2142527" cy="2133600"/>
          </a:xfrm>
        </p:grpSpPr>
        <p:pic>
          <p:nvPicPr>
            <p:cNvPr id="120" name="31726_Object.png" descr="31726_Object.png"/>
            <p:cNvPicPr>
              <a:picLocks noChangeAspect="1"/>
            </p:cNvPicPr>
            <p:nvPr/>
          </p:nvPicPr>
          <p:blipFill>
            <a:blip r:embed="rId5"/>
            <a:stretch>
              <a:fillRect/>
            </a:stretch>
          </p:blipFill>
          <p:spPr>
            <a:xfrm>
              <a:off x="0" y="0"/>
              <a:ext cx="2142528" cy="2133600"/>
            </a:xfrm>
            <a:prstGeom prst="rect">
              <a:avLst/>
            </a:prstGeom>
            <a:ln w="12700" cap="flat">
              <a:noFill/>
              <a:miter lim="400000"/>
            </a:ln>
            <a:effectLst/>
          </p:spPr>
        </p:pic>
        <p:sp>
          <p:nvSpPr>
            <p:cNvPr id="121" name="Line"/>
            <p:cNvSpPr/>
            <p:nvPr/>
          </p:nvSpPr>
          <p:spPr>
            <a:xfrm flipV="1">
              <a:off x="1207554" y="931862"/>
              <a:ext cx="323057" cy="2829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pic>
        <p:nvPicPr>
          <p:cNvPr id="123" name="0834_PhotoObject.png" descr="0834_PhotoObject.png"/>
          <p:cNvPicPr>
            <a:picLocks noChangeAspect="1"/>
          </p:cNvPicPr>
          <p:nvPr/>
        </p:nvPicPr>
        <p:blipFill>
          <a:blip r:embed="rId6"/>
          <a:srcRect t="23" b="23"/>
          <a:stretch>
            <a:fillRect/>
          </a:stretch>
        </p:blipFill>
        <p:spPr>
          <a:xfrm rot="21237125">
            <a:off x="554432" y="7191262"/>
            <a:ext cx="1278145" cy="1145005"/>
          </a:xfrm>
          <a:prstGeom prst="rect">
            <a:avLst/>
          </a:prstGeom>
          <a:ln w="12700">
            <a:miter lim="400000"/>
          </a:ln>
          <a:effectLst>
            <a:outerShdw blurRad="266700" dir="2700000" rotWithShape="0">
              <a:srgbClr val="000000"/>
            </a:outerShdw>
          </a:effectLst>
        </p:spPr>
      </p:pic>
      <p:pic>
        <p:nvPicPr>
          <p:cNvPr id="124" name="0830_PhotoObject.png" descr="0830_PhotoObject.png"/>
          <p:cNvPicPr>
            <a:picLocks noChangeAspect="1"/>
          </p:cNvPicPr>
          <p:nvPr/>
        </p:nvPicPr>
        <p:blipFill>
          <a:blip r:embed="rId7"/>
          <a:srcRect t="99" b="99"/>
          <a:stretch>
            <a:fillRect/>
          </a:stretch>
        </p:blipFill>
        <p:spPr>
          <a:xfrm>
            <a:off x="2779698" y="7504697"/>
            <a:ext cx="1832005" cy="1145005"/>
          </a:xfrm>
          <a:prstGeom prst="rect">
            <a:avLst/>
          </a:prstGeom>
          <a:ln w="12700">
            <a:miter lim="400000"/>
          </a:ln>
          <a:effectLst>
            <a:outerShdw blurRad="266700" dir="2700000" rotWithShape="0">
              <a:srgbClr val="000000"/>
            </a:outerShdw>
          </a:effectLst>
        </p:spPr>
      </p:pic>
      <p:pic>
        <p:nvPicPr>
          <p:cNvPr id="125" name="0836_PhotoObject.png" descr="0836_PhotoObject.png"/>
          <p:cNvPicPr>
            <a:picLocks noChangeAspect="1"/>
          </p:cNvPicPr>
          <p:nvPr/>
        </p:nvPicPr>
        <p:blipFill>
          <a:blip r:embed="rId8"/>
          <a:srcRect/>
          <a:stretch>
            <a:fillRect/>
          </a:stretch>
        </p:blipFill>
        <p:spPr>
          <a:xfrm>
            <a:off x="2908689" y="1841171"/>
            <a:ext cx="1574077" cy="1302550"/>
          </a:xfrm>
          <a:prstGeom prst="rect">
            <a:avLst/>
          </a:prstGeom>
          <a:ln w="12700">
            <a:miter lim="400000"/>
          </a:ln>
          <a:effectLst>
            <a:outerShdw blurRad="266700" dir="2700000" rotWithShape="0">
              <a:srgbClr val="000000"/>
            </a:outerShdw>
          </a:effectLst>
        </p:spPr>
      </p:pic>
      <p:pic>
        <p:nvPicPr>
          <p:cNvPr id="126" name="0844_PhotoObject.png" descr="0844_PhotoObject.png"/>
          <p:cNvPicPr>
            <a:picLocks noChangeAspect="1"/>
          </p:cNvPicPr>
          <p:nvPr/>
        </p:nvPicPr>
        <p:blipFill>
          <a:blip r:embed="rId9"/>
          <a:stretch>
            <a:fillRect/>
          </a:stretch>
        </p:blipFill>
        <p:spPr>
          <a:xfrm>
            <a:off x="5534127" y="6832912"/>
            <a:ext cx="1224968" cy="1240474"/>
          </a:xfrm>
          <a:prstGeom prst="rect">
            <a:avLst/>
          </a:prstGeom>
          <a:ln w="12700">
            <a:miter lim="400000"/>
          </a:ln>
          <a:effectLst>
            <a:outerShdw blurRad="266700" dir="2700000" rotWithShape="0">
              <a:srgbClr val="000000"/>
            </a:outerShdw>
          </a:effectLst>
        </p:spPr>
      </p:pic>
      <p:pic>
        <p:nvPicPr>
          <p:cNvPr id="127" name="0824_PhotoObject.png" descr="0824_PhotoObject.png"/>
          <p:cNvPicPr>
            <a:picLocks noChangeAspect="1"/>
          </p:cNvPicPr>
          <p:nvPr/>
        </p:nvPicPr>
        <p:blipFill>
          <a:blip r:embed="rId10"/>
          <a:srcRect l="178" r="178"/>
          <a:stretch>
            <a:fillRect/>
          </a:stretch>
        </p:blipFill>
        <p:spPr>
          <a:xfrm>
            <a:off x="2648954" y="5498098"/>
            <a:ext cx="1962865" cy="1145005"/>
          </a:xfrm>
          <a:prstGeom prst="rect">
            <a:avLst/>
          </a:prstGeom>
          <a:ln w="12700">
            <a:miter lim="400000"/>
          </a:ln>
          <a:effectLst>
            <a:outerShdw blurRad="266700" dir="2700000" rotWithShape="0">
              <a:srgbClr val="000000"/>
            </a:outerShdw>
          </a:effectLst>
        </p:spPr>
      </p:pic>
      <p:pic>
        <p:nvPicPr>
          <p:cNvPr id="128" name="0854_PhotoObject.png" descr="0854_PhotoObject.png"/>
          <p:cNvPicPr>
            <a:picLocks noChangeAspect="1"/>
          </p:cNvPicPr>
          <p:nvPr/>
        </p:nvPicPr>
        <p:blipFill>
          <a:blip r:embed="rId11"/>
          <a:srcRect l="47" r="47"/>
          <a:stretch>
            <a:fillRect/>
          </a:stretch>
        </p:blipFill>
        <p:spPr>
          <a:xfrm>
            <a:off x="2770305" y="3694698"/>
            <a:ext cx="1314838" cy="1145005"/>
          </a:xfrm>
          <a:prstGeom prst="rect">
            <a:avLst/>
          </a:prstGeom>
          <a:ln w="12700">
            <a:miter lim="400000"/>
          </a:ln>
          <a:effectLst>
            <a:outerShdw blurRad="266700" dir="2700000" rotWithShape="0">
              <a:srgbClr val="000000"/>
            </a:outerShdw>
          </a:effectLst>
        </p:spPr>
      </p:pic>
      <p:grpSp>
        <p:nvGrpSpPr>
          <p:cNvPr id="131" name="Group"/>
          <p:cNvGrpSpPr/>
          <p:nvPr/>
        </p:nvGrpSpPr>
        <p:grpSpPr>
          <a:xfrm>
            <a:off x="13576300" y="6194612"/>
            <a:ext cx="1727200" cy="768107"/>
            <a:chOff x="0" y="0"/>
            <a:chExt cx="1727200" cy="1022350"/>
          </a:xfrm>
        </p:grpSpPr>
        <p:pic>
          <p:nvPicPr>
            <p:cNvPr id="129" name="31726_Object.png" descr="31726_Object.png"/>
            <p:cNvPicPr>
              <a:picLocks noChangeAspect="1"/>
            </p:cNvPicPr>
            <p:nvPr/>
          </p:nvPicPr>
          <p:blipFill>
            <a:blip r:embed="rId5"/>
            <a:srcRect l="1666" t="49511" r="16666" b="1946"/>
            <a:stretch>
              <a:fillRect/>
            </a:stretch>
          </p:blipFill>
          <p:spPr>
            <a:xfrm>
              <a:off x="0" y="0"/>
              <a:ext cx="1727200" cy="1022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5" y="16133"/>
                  </a:lnTo>
                  <a:lnTo>
                    <a:pt x="21600" y="21600"/>
                  </a:lnTo>
                  <a:lnTo>
                    <a:pt x="21307" y="4469"/>
                  </a:lnTo>
                  <a:lnTo>
                    <a:pt x="0" y="0"/>
                  </a:lnTo>
                  <a:close/>
                </a:path>
              </a:pathLst>
            </a:custGeom>
            <a:ln w="12700" cap="flat">
              <a:noFill/>
              <a:miter lim="400000"/>
            </a:ln>
            <a:effectLst/>
          </p:spPr>
        </p:pic>
        <p:sp>
          <p:nvSpPr>
            <p:cNvPr id="130" name="43"/>
            <p:cNvSpPr/>
            <p:nvPr/>
          </p:nvSpPr>
          <p:spPr>
            <a:xfrm rot="506609">
              <a:off x="589123" y="422209"/>
              <a:ext cx="48012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400" b="1">
                  <a:solidFill>
                    <a:srgbClr val="FFFFFF"/>
                  </a:solidFill>
                  <a:latin typeface="Courier New"/>
                  <a:ea typeface="Courier New"/>
                  <a:cs typeface="Courier New"/>
                  <a:sym typeface="Courier New"/>
                </a:defRPr>
              </a:lvl1pPr>
            </a:lstStyle>
            <a:p>
              <a:r>
                <a:t>43</a:t>
              </a:r>
            </a:p>
          </p:txBody>
        </p:sp>
      </p:grpSp>
      <p:pic>
        <p:nvPicPr>
          <p:cNvPr id="132" name="Each trunk has two compartments:… Each trunk has two compartments:- Item to store- Number of another trunk" descr="Each trunk has two compartments:… Each trunk has two compartments:- Item to store- Number of another trunk"/>
          <p:cNvPicPr>
            <a:picLocks/>
          </p:cNvPicPr>
          <p:nvPr/>
        </p:nvPicPr>
        <p:blipFill>
          <a:blip r:embed="rId12"/>
          <a:stretch>
            <a:fillRect/>
          </a:stretch>
        </p:blipFill>
        <p:spPr>
          <a:xfrm>
            <a:off x="8674100" y="7094839"/>
            <a:ext cx="4622800" cy="1469422"/>
          </a:xfrm>
          <a:prstGeom prst="rect">
            <a:avLst/>
          </a:prstGeom>
          <a:effectLst>
            <a:outerShdw blurRad="266700" dir="2700000" rotWithShape="0">
              <a:srgbClr val="000000"/>
            </a:outerShdw>
          </a:effectLst>
        </p:spPr>
      </p:pic>
      <p:pic>
        <p:nvPicPr>
          <p:cNvPr id="133" name="0166_PhotoObject.png" descr="0166_PhotoObject.png"/>
          <p:cNvPicPr>
            <a:picLocks noChangeAspect="1"/>
          </p:cNvPicPr>
          <p:nvPr/>
        </p:nvPicPr>
        <p:blipFill>
          <a:blip r:embed="rId13"/>
          <a:srcRect b="330"/>
          <a:stretch>
            <a:fillRect/>
          </a:stretch>
        </p:blipFill>
        <p:spPr>
          <a:xfrm>
            <a:off x="613478" y="3890112"/>
            <a:ext cx="1404697" cy="2786176"/>
          </a:xfrm>
          <a:prstGeom prst="rect">
            <a:avLst/>
          </a:prstGeom>
          <a:ln w="12700">
            <a:miter lim="400000"/>
          </a:ln>
          <a:effectLst>
            <a:outerShdw blurRad="266700" dir="2700000" rotWithShape="0">
              <a:srgbClr val="000000"/>
            </a:outerShdw>
          </a:effectLst>
        </p:spPr>
      </p:pic>
      <p:pic>
        <p:nvPicPr>
          <p:cNvPr id="134" name="Rounded Rectangle Rounded rectangle" descr="Rounded Rectangle Rounded rectangle"/>
          <p:cNvPicPr>
            <a:picLocks/>
          </p:cNvPicPr>
          <p:nvPr/>
        </p:nvPicPr>
        <p:blipFill>
          <a:blip r:embed="rId14"/>
          <a:stretch>
            <a:fillRect/>
          </a:stretch>
        </p:blipFill>
        <p:spPr>
          <a:xfrm>
            <a:off x="13716000" y="6385987"/>
            <a:ext cx="1397000" cy="601127"/>
          </a:xfrm>
          <a:prstGeom prst="rect">
            <a:avLst/>
          </a:prstGeom>
          <a:effectLst>
            <a:outerShdw blurRad="177800" dir="2700000" rotWithShape="0">
              <a:srgbClr val="000000"/>
            </a:outerShdw>
          </a:effectLst>
        </p:spPr>
      </p:pic>
      <p:pic>
        <p:nvPicPr>
          <p:cNvPr id="135" name="Rounded Rectangle Rounded rectangle" descr="Rounded Rectangle Rounded rectangle"/>
          <p:cNvPicPr>
            <a:picLocks/>
          </p:cNvPicPr>
          <p:nvPr/>
        </p:nvPicPr>
        <p:blipFill>
          <a:blip r:embed="rId15"/>
          <a:stretch>
            <a:fillRect/>
          </a:stretch>
        </p:blipFill>
        <p:spPr>
          <a:xfrm>
            <a:off x="13665200" y="5759016"/>
            <a:ext cx="1143000" cy="496168"/>
          </a:xfrm>
          <a:prstGeom prst="rect">
            <a:avLst/>
          </a:prstGeom>
          <a:effectLst>
            <a:outerShdw blurRad="177800" dir="2700000" rotWithShape="0">
              <a:srgbClr val="000000"/>
            </a:outerShdw>
          </a:effectLst>
        </p:spPr>
      </p:pic>
      <p:pic>
        <p:nvPicPr>
          <p:cNvPr id="136" name="Rounded Rectangle Rounded rectangle" descr="Rounded Rectangle Rounded rectangle"/>
          <p:cNvPicPr>
            <a:picLocks/>
          </p:cNvPicPr>
          <p:nvPr/>
        </p:nvPicPr>
        <p:blipFill>
          <a:blip r:embed="rId16"/>
          <a:stretch>
            <a:fillRect/>
          </a:stretch>
        </p:blipFill>
        <p:spPr>
          <a:xfrm>
            <a:off x="14719300" y="5851141"/>
            <a:ext cx="825500" cy="438918"/>
          </a:xfrm>
          <a:prstGeom prst="rect">
            <a:avLst/>
          </a:prstGeom>
          <a:effectLst>
            <a:outerShdw blurRad="177800" dir="2700000" rotWithShape="0">
              <a:srgbClr val="000000"/>
            </a:outerShdw>
          </a:effectLst>
        </p:spPr>
      </p:pic>
      <p:sp>
        <p:nvSpPr>
          <p:cNvPr id="137" name="Circle"/>
          <p:cNvSpPr/>
          <p:nvPr/>
        </p:nvSpPr>
        <p:spPr>
          <a:xfrm>
            <a:off x="406400" y="3624171"/>
            <a:ext cx="139700" cy="104959"/>
          </a:xfrm>
          <a:prstGeom prst="ellipse">
            <a:avLst/>
          </a:prstGeom>
          <a:solidFill>
            <a:srgbClr val="FFFFFF"/>
          </a:solidFill>
          <a:ln w="25400">
            <a:solidFill>
              <a:srgbClr val="000000"/>
            </a:solidFill>
            <a:miter lim="400000"/>
          </a:ln>
          <a:effectLst>
            <a:outerShdw blurRad="266700" dir="2700000" rotWithShape="0">
              <a:srgbClr val="000000"/>
            </a:outerShdw>
          </a:effectLst>
        </p:spPr>
        <p:txBody>
          <a:bodyPr lIns="50800" tIns="50800" rIns="50800" bIns="50800" anchor="ctr"/>
          <a:lstStyle/>
          <a:p>
            <a:pPr defTabSz="584200">
              <a:defRPr sz="4000" b="1">
                <a:effectLst>
                  <a:outerShdw blurRad="38100" dist="12700" dir="5400000" rotWithShape="0">
                    <a:srgbClr val="000000">
                      <a:alpha val="50000"/>
                    </a:srgbClr>
                  </a:outerShdw>
                </a:effectLst>
                <a:latin typeface="Courier New"/>
                <a:ea typeface="Courier New"/>
                <a:cs typeface="Courier New"/>
                <a:sym typeface="Courier New"/>
              </a:defRPr>
            </a:pPr>
            <a:endParaRPr/>
          </a:p>
        </p:txBody>
      </p:sp>
      <p:sp>
        <p:nvSpPr>
          <p:cNvPr id="138" name="??"/>
          <p:cNvSpPr/>
          <p:nvPr/>
        </p:nvSpPr>
        <p:spPr>
          <a:xfrm>
            <a:off x="444500" y="1545574"/>
            <a:ext cx="990600" cy="744252"/>
          </a:xfrm>
          <a:prstGeom prst="ellipse">
            <a:avLst/>
          </a:prstGeom>
          <a:solidFill>
            <a:srgbClr val="FFFFFF"/>
          </a:solidFill>
          <a:ln w="25400">
            <a:solidFill>
              <a:srgbClr val="000000"/>
            </a:solidFill>
            <a:miter lim="400000"/>
          </a:ln>
          <a:effectLst>
            <a:outerShdw blurRad="2667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584200">
              <a:defRPr sz="4000" b="1">
                <a:effectLst>
                  <a:outerShdw blurRad="38100" dist="12700" dir="5400000" rotWithShape="0">
                    <a:srgbClr val="000000">
                      <a:alpha val="50000"/>
                    </a:srgbClr>
                  </a:outerShdw>
                </a:effectLst>
                <a:latin typeface="Courier New"/>
                <a:ea typeface="Courier New"/>
                <a:cs typeface="Courier New"/>
                <a:sym typeface="Courier New"/>
              </a:defRPr>
            </a:lvl1pPr>
          </a:lstStyle>
          <a:p>
            <a:r>
              <a:t>??</a:t>
            </a:r>
          </a:p>
        </p:txBody>
      </p:sp>
      <p:sp>
        <p:nvSpPr>
          <p:cNvPr id="139" name="Oval"/>
          <p:cNvSpPr/>
          <p:nvPr/>
        </p:nvSpPr>
        <p:spPr>
          <a:xfrm>
            <a:off x="228600" y="3297129"/>
            <a:ext cx="177800" cy="124042"/>
          </a:xfrm>
          <a:prstGeom prst="ellipse">
            <a:avLst/>
          </a:prstGeom>
          <a:solidFill>
            <a:srgbClr val="FFFFFF"/>
          </a:solidFill>
          <a:ln w="25400">
            <a:solidFill>
              <a:srgbClr val="000000"/>
            </a:solidFill>
            <a:miter lim="400000"/>
          </a:ln>
          <a:effectLst>
            <a:outerShdw blurRad="266700" dir="2700000" rotWithShape="0">
              <a:srgbClr val="000000"/>
            </a:outerShdw>
          </a:effectLst>
        </p:spPr>
        <p:txBody>
          <a:bodyPr lIns="50800" tIns="50800" rIns="50800" bIns="50800" anchor="ctr"/>
          <a:lstStyle/>
          <a:p>
            <a:pPr defTabSz="584200">
              <a:defRPr sz="4000" b="1">
                <a:effectLst>
                  <a:outerShdw blurRad="38100" dist="12700" dir="5400000" rotWithShape="0">
                    <a:srgbClr val="000000">
                      <a:alpha val="50000"/>
                    </a:srgbClr>
                  </a:outerShdw>
                </a:effectLst>
                <a:latin typeface="Courier New"/>
                <a:ea typeface="Courier New"/>
                <a:cs typeface="Courier New"/>
                <a:sym typeface="Courier New"/>
              </a:defRPr>
            </a:pPr>
            <a:endParaRPr/>
          </a:p>
        </p:txBody>
      </p:sp>
      <p:sp>
        <p:nvSpPr>
          <p:cNvPr id="140" name="Circle"/>
          <p:cNvSpPr/>
          <p:nvPr/>
        </p:nvSpPr>
        <p:spPr>
          <a:xfrm>
            <a:off x="228600" y="2912904"/>
            <a:ext cx="241300" cy="181293"/>
          </a:xfrm>
          <a:prstGeom prst="ellipse">
            <a:avLst/>
          </a:prstGeom>
          <a:solidFill>
            <a:srgbClr val="FFFFFF"/>
          </a:solidFill>
          <a:ln w="25400">
            <a:solidFill>
              <a:srgbClr val="000000"/>
            </a:solidFill>
            <a:miter lim="400000"/>
          </a:ln>
          <a:effectLst>
            <a:outerShdw blurRad="266700" dir="2700000" rotWithShape="0">
              <a:srgbClr val="000000"/>
            </a:outerShdw>
          </a:effectLst>
        </p:spPr>
        <p:txBody>
          <a:bodyPr lIns="50800" tIns="50800" rIns="50800" bIns="50800" anchor="ctr"/>
          <a:lstStyle/>
          <a:p>
            <a:pPr defTabSz="584200">
              <a:defRPr sz="4000" b="1">
                <a:effectLst>
                  <a:outerShdw blurRad="38100" dist="12700" dir="5400000" rotWithShape="0">
                    <a:srgbClr val="000000">
                      <a:alpha val="50000"/>
                    </a:srgbClr>
                  </a:outerShdw>
                </a:effectLst>
                <a:latin typeface="Courier New"/>
                <a:ea typeface="Courier New"/>
                <a:cs typeface="Courier New"/>
                <a:sym typeface="Courier New"/>
              </a:defRPr>
            </a:pPr>
            <a:endParaRPr/>
          </a:p>
        </p:txBody>
      </p:sp>
      <p:sp>
        <p:nvSpPr>
          <p:cNvPr id="141" name="Circle"/>
          <p:cNvSpPr/>
          <p:nvPr/>
        </p:nvSpPr>
        <p:spPr>
          <a:xfrm>
            <a:off x="355600" y="2465179"/>
            <a:ext cx="317500" cy="238542"/>
          </a:xfrm>
          <a:prstGeom prst="ellipse">
            <a:avLst/>
          </a:prstGeom>
          <a:solidFill>
            <a:srgbClr val="FFFFFF"/>
          </a:solidFill>
          <a:ln w="25400">
            <a:solidFill>
              <a:srgbClr val="000000"/>
            </a:solidFill>
            <a:miter lim="400000"/>
          </a:ln>
          <a:effectLst>
            <a:outerShdw blurRad="266700" dir="2700000" rotWithShape="0">
              <a:srgbClr val="000000"/>
            </a:outerShdw>
          </a:effectLst>
        </p:spPr>
        <p:txBody>
          <a:bodyPr lIns="50800" tIns="50800" rIns="50800" bIns="50800" anchor="ctr"/>
          <a:lstStyle/>
          <a:p>
            <a:pPr defTabSz="584200">
              <a:defRPr sz="4000" b="1">
                <a:effectLst>
                  <a:outerShdw blurRad="38100" dist="12700" dir="5400000" rotWithShape="0">
                    <a:srgbClr val="000000">
                      <a:alpha val="50000"/>
                    </a:srgbClr>
                  </a:outerShdw>
                </a:effectLst>
                <a:latin typeface="Courier New"/>
                <a:ea typeface="Courier New"/>
                <a:cs typeface="Courier New"/>
                <a:sym typeface="Courier New"/>
              </a:defRPr>
            </a:pPr>
            <a:endParaRPr/>
          </a:p>
        </p:txBody>
      </p:sp>
      <p:sp>
        <p:nvSpPr>
          <p:cNvPr id="142" name="43"/>
          <p:cNvSpPr/>
          <p:nvPr/>
        </p:nvSpPr>
        <p:spPr>
          <a:xfrm>
            <a:off x="444500" y="1545574"/>
            <a:ext cx="990600" cy="744252"/>
          </a:xfrm>
          <a:prstGeom prst="ellipse">
            <a:avLst/>
          </a:prstGeom>
          <a:solidFill>
            <a:srgbClr val="FFFFFF"/>
          </a:solidFill>
          <a:ln w="25400">
            <a:solidFill>
              <a:srgbClr val="000000"/>
            </a:solidFill>
            <a:miter lim="400000"/>
          </a:ln>
          <a:effectLst>
            <a:outerShdw blurRad="2667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584200">
              <a:defRPr sz="4000" b="1">
                <a:effectLst>
                  <a:outerShdw blurRad="38100" dist="12700" dir="5400000" rotWithShape="0">
                    <a:srgbClr val="000000">
                      <a:alpha val="50000"/>
                    </a:srgbClr>
                  </a:outerShdw>
                </a:effectLst>
                <a:latin typeface="Courier New"/>
                <a:ea typeface="Courier New"/>
                <a:cs typeface="Courier New"/>
                <a:sym typeface="Courier New"/>
              </a:defRPr>
            </a:lvl1pPr>
          </a:lstStyle>
          <a:p>
            <a:r>
              <a:t>43</a:t>
            </a:r>
          </a:p>
        </p:txBody>
      </p:sp>
      <p:grpSp>
        <p:nvGrpSpPr>
          <p:cNvPr id="145" name="Group"/>
          <p:cNvGrpSpPr/>
          <p:nvPr/>
        </p:nvGrpSpPr>
        <p:grpSpPr>
          <a:xfrm>
            <a:off x="11290300" y="5728269"/>
            <a:ext cx="1781175" cy="791962"/>
            <a:chOff x="0" y="0"/>
            <a:chExt cx="1781175" cy="1054100"/>
          </a:xfrm>
        </p:grpSpPr>
        <p:pic>
          <p:nvPicPr>
            <p:cNvPr id="143" name="31726_Object.png" descr="31726_Object.png"/>
            <p:cNvPicPr>
              <a:picLocks noChangeAspect="1"/>
            </p:cNvPicPr>
            <p:nvPr/>
          </p:nvPicPr>
          <p:blipFill>
            <a:blip r:embed="rId5"/>
            <a:srcRect l="1666" t="49512" r="16662" b="1952"/>
            <a:stretch>
              <a:fillRect/>
            </a:stretch>
          </p:blipFill>
          <p:spPr>
            <a:xfrm>
              <a:off x="0" y="0"/>
              <a:ext cx="1781175" cy="1054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6" y="16135"/>
                  </a:lnTo>
                  <a:lnTo>
                    <a:pt x="21600" y="21600"/>
                  </a:lnTo>
                  <a:lnTo>
                    <a:pt x="21306" y="4473"/>
                  </a:lnTo>
                  <a:lnTo>
                    <a:pt x="0" y="0"/>
                  </a:lnTo>
                  <a:close/>
                </a:path>
              </a:pathLst>
            </a:custGeom>
            <a:ln w="12700" cap="flat">
              <a:noFill/>
              <a:miter lim="400000"/>
            </a:ln>
            <a:effectLst/>
          </p:spPr>
        </p:pic>
        <p:sp>
          <p:nvSpPr>
            <p:cNvPr id="144" name="71"/>
            <p:cNvSpPr/>
            <p:nvPr/>
          </p:nvSpPr>
          <p:spPr>
            <a:xfrm rot="506609">
              <a:off x="639924" y="435299"/>
              <a:ext cx="48012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400" b="1">
                  <a:solidFill>
                    <a:srgbClr val="FFFFFF"/>
                  </a:solidFill>
                  <a:latin typeface="Courier New"/>
                  <a:ea typeface="Courier New"/>
                  <a:cs typeface="Courier New"/>
                  <a:sym typeface="Courier New"/>
                </a:defRPr>
              </a:lvl1pPr>
            </a:lstStyle>
            <a:p>
              <a:r>
                <a:t>71</a:t>
              </a:r>
            </a:p>
          </p:txBody>
        </p:sp>
      </p:grpSp>
      <p:sp>
        <p:nvSpPr>
          <p:cNvPr id="146" name="71"/>
          <p:cNvSpPr/>
          <p:nvPr/>
        </p:nvSpPr>
        <p:spPr>
          <a:xfrm>
            <a:off x="444500" y="1545574"/>
            <a:ext cx="990600" cy="744252"/>
          </a:xfrm>
          <a:prstGeom prst="ellipse">
            <a:avLst/>
          </a:prstGeom>
          <a:solidFill>
            <a:srgbClr val="FFFFFF"/>
          </a:solidFill>
          <a:ln w="25400">
            <a:solidFill>
              <a:srgbClr val="000000"/>
            </a:solidFill>
            <a:miter lim="400000"/>
          </a:ln>
          <a:effectLst>
            <a:outerShdw blurRad="2667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584200">
              <a:defRPr sz="4000" b="1">
                <a:effectLst>
                  <a:outerShdw blurRad="38100" dist="12700" dir="5400000" rotWithShape="0">
                    <a:srgbClr val="000000">
                      <a:alpha val="50000"/>
                    </a:srgbClr>
                  </a:outerShdw>
                </a:effectLst>
                <a:latin typeface="Courier New"/>
                <a:ea typeface="Courier New"/>
                <a:cs typeface="Courier New"/>
                <a:sym typeface="Courier New"/>
              </a:defRPr>
            </a:lvl1pPr>
          </a:lstStyle>
          <a:p>
            <a:r>
              <a:t>71</a:t>
            </a:r>
          </a:p>
        </p:txBody>
      </p:sp>
      <p:sp>
        <p:nvSpPr>
          <p:cNvPr id="147" name="256"/>
          <p:cNvSpPr/>
          <p:nvPr/>
        </p:nvSpPr>
        <p:spPr>
          <a:xfrm>
            <a:off x="444500" y="1558274"/>
            <a:ext cx="990600" cy="744252"/>
          </a:xfrm>
          <a:prstGeom prst="ellipse">
            <a:avLst/>
          </a:prstGeom>
          <a:solidFill>
            <a:srgbClr val="FFFFFF"/>
          </a:solidFill>
          <a:ln w="25400">
            <a:solidFill>
              <a:srgbClr val="000000"/>
            </a:solidFill>
            <a:miter lim="400000"/>
          </a:ln>
          <a:effectLst>
            <a:outerShdw blurRad="2667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584200">
              <a:defRPr sz="2900" b="1">
                <a:effectLst>
                  <a:outerShdw blurRad="38100" dist="12700" dir="5400000" rotWithShape="0">
                    <a:srgbClr val="000000">
                      <a:alpha val="50000"/>
                    </a:srgbClr>
                  </a:outerShdw>
                </a:effectLst>
                <a:latin typeface="Courier New"/>
                <a:ea typeface="Courier New"/>
                <a:cs typeface="Courier New"/>
                <a:sym typeface="Courier New"/>
              </a:defRPr>
            </a:lvl1pPr>
          </a:lstStyle>
          <a:p>
            <a:r>
              <a:t>256</a:t>
            </a:r>
          </a:p>
        </p:txBody>
      </p:sp>
      <p:sp>
        <p:nvSpPr>
          <p:cNvPr id="148" name="34"/>
          <p:cNvSpPr/>
          <p:nvPr/>
        </p:nvSpPr>
        <p:spPr>
          <a:xfrm>
            <a:off x="419100" y="1570974"/>
            <a:ext cx="990600" cy="744252"/>
          </a:xfrm>
          <a:prstGeom prst="ellipse">
            <a:avLst/>
          </a:prstGeom>
          <a:solidFill>
            <a:srgbClr val="FFFFFF"/>
          </a:solidFill>
          <a:ln w="25400">
            <a:solidFill>
              <a:srgbClr val="000000"/>
            </a:solidFill>
            <a:miter lim="400000"/>
          </a:ln>
          <a:effectLst>
            <a:outerShdw blurRad="2667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584200">
              <a:defRPr sz="2900" b="1">
                <a:effectLst>
                  <a:outerShdw blurRad="38100" dist="12700" dir="5400000" rotWithShape="0">
                    <a:srgbClr val="000000">
                      <a:alpha val="50000"/>
                    </a:srgbClr>
                  </a:outerShdw>
                </a:effectLst>
                <a:latin typeface="Courier New"/>
                <a:ea typeface="Courier New"/>
                <a:cs typeface="Courier New"/>
                <a:sym typeface="Courier New"/>
              </a:defRPr>
            </a:lvl1pPr>
          </a:lstStyle>
          <a:p>
            <a:r>
              <a:t>34</a:t>
            </a:r>
          </a:p>
        </p:txBody>
      </p:sp>
      <p:grpSp>
        <p:nvGrpSpPr>
          <p:cNvPr id="151" name="Group"/>
          <p:cNvGrpSpPr/>
          <p:nvPr/>
        </p:nvGrpSpPr>
        <p:grpSpPr>
          <a:xfrm>
            <a:off x="6934200" y="4813869"/>
            <a:ext cx="1781175" cy="791962"/>
            <a:chOff x="0" y="0"/>
            <a:chExt cx="1781175" cy="1054100"/>
          </a:xfrm>
        </p:grpSpPr>
        <p:pic>
          <p:nvPicPr>
            <p:cNvPr id="149" name="31726_Object.png" descr="31726_Object.png"/>
            <p:cNvPicPr>
              <a:picLocks noChangeAspect="1"/>
            </p:cNvPicPr>
            <p:nvPr/>
          </p:nvPicPr>
          <p:blipFill>
            <a:blip r:embed="rId5"/>
            <a:srcRect l="1666" t="49512" r="16662" b="1952"/>
            <a:stretch>
              <a:fillRect/>
            </a:stretch>
          </p:blipFill>
          <p:spPr>
            <a:xfrm>
              <a:off x="0" y="0"/>
              <a:ext cx="1781175" cy="1054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6" y="16135"/>
                  </a:lnTo>
                  <a:lnTo>
                    <a:pt x="21600" y="21600"/>
                  </a:lnTo>
                  <a:lnTo>
                    <a:pt x="21306" y="4473"/>
                  </a:lnTo>
                  <a:lnTo>
                    <a:pt x="0" y="0"/>
                  </a:lnTo>
                  <a:close/>
                </a:path>
              </a:pathLst>
            </a:custGeom>
            <a:ln w="12700" cap="flat">
              <a:noFill/>
              <a:miter lim="400000"/>
            </a:ln>
            <a:effectLst/>
          </p:spPr>
        </p:pic>
        <p:sp>
          <p:nvSpPr>
            <p:cNvPr id="150" name="34"/>
            <p:cNvSpPr/>
            <p:nvPr/>
          </p:nvSpPr>
          <p:spPr>
            <a:xfrm rot="506609">
              <a:off x="551024" y="435299"/>
              <a:ext cx="48012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400" b="1">
                  <a:solidFill>
                    <a:srgbClr val="FFFFFF"/>
                  </a:solidFill>
                  <a:latin typeface="Courier New"/>
                  <a:ea typeface="Courier New"/>
                  <a:cs typeface="Courier New"/>
                  <a:sym typeface="Courier New"/>
                </a:defRPr>
              </a:lvl1pPr>
            </a:lstStyle>
            <a:p>
              <a:r>
                <a:t>34</a:t>
              </a:r>
            </a:p>
          </p:txBody>
        </p:sp>
      </p:grpSp>
      <p:grpSp>
        <p:nvGrpSpPr>
          <p:cNvPr id="154" name="Group"/>
          <p:cNvGrpSpPr/>
          <p:nvPr/>
        </p:nvGrpSpPr>
        <p:grpSpPr>
          <a:xfrm>
            <a:off x="9144000" y="5267512"/>
            <a:ext cx="1727200" cy="768107"/>
            <a:chOff x="0" y="0"/>
            <a:chExt cx="1727200" cy="1022350"/>
          </a:xfrm>
        </p:grpSpPr>
        <p:pic>
          <p:nvPicPr>
            <p:cNvPr id="152" name="31726_Object.png" descr="31726_Object.png"/>
            <p:cNvPicPr>
              <a:picLocks noChangeAspect="1"/>
            </p:cNvPicPr>
            <p:nvPr/>
          </p:nvPicPr>
          <p:blipFill>
            <a:blip r:embed="rId5"/>
            <a:srcRect l="1666" t="49511" r="16666" b="1946"/>
            <a:stretch>
              <a:fillRect/>
            </a:stretch>
          </p:blipFill>
          <p:spPr>
            <a:xfrm>
              <a:off x="0" y="0"/>
              <a:ext cx="1727200" cy="1022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5" y="16133"/>
                  </a:lnTo>
                  <a:lnTo>
                    <a:pt x="21600" y="21600"/>
                  </a:lnTo>
                  <a:lnTo>
                    <a:pt x="21307" y="4469"/>
                  </a:lnTo>
                  <a:lnTo>
                    <a:pt x="0" y="0"/>
                  </a:lnTo>
                  <a:close/>
                </a:path>
              </a:pathLst>
            </a:custGeom>
            <a:ln w="12700" cap="flat">
              <a:noFill/>
              <a:miter lim="400000"/>
            </a:ln>
            <a:effectLst/>
          </p:spPr>
        </p:pic>
        <p:sp>
          <p:nvSpPr>
            <p:cNvPr id="153" name="256"/>
            <p:cNvSpPr/>
            <p:nvPr/>
          </p:nvSpPr>
          <p:spPr>
            <a:xfrm rot="506609">
              <a:off x="535769" y="422209"/>
              <a:ext cx="66303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400" b="1">
                  <a:solidFill>
                    <a:srgbClr val="FFFFFF"/>
                  </a:solidFill>
                  <a:latin typeface="Courier New"/>
                  <a:ea typeface="Courier New"/>
                  <a:cs typeface="Courier New"/>
                  <a:sym typeface="Courier New"/>
                </a:defRPr>
              </a:lvl1pPr>
            </a:lstStyle>
            <a:p>
              <a:r>
                <a:t>256</a:t>
              </a:r>
            </a:p>
          </p:txBody>
        </p:sp>
      </p:grpSp>
      <p:sp>
        <p:nvSpPr>
          <p:cNvPr id="155" name="75"/>
          <p:cNvSpPr/>
          <p:nvPr/>
        </p:nvSpPr>
        <p:spPr>
          <a:xfrm>
            <a:off x="419100" y="1596374"/>
            <a:ext cx="990600" cy="744252"/>
          </a:xfrm>
          <a:prstGeom prst="ellipse">
            <a:avLst/>
          </a:prstGeom>
          <a:solidFill>
            <a:srgbClr val="FFFFFF"/>
          </a:solidFill>
          <a:ln w="25400">
            <a:solidFill>
              <a:srgbClr val="000000"/>
            </a:solidFill>
            <a:miter lim="400000"/>
          </a:ln>
          <a:effectLst>
            <a:outerShdw blurRad="2667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584200">
              <a:defRPr sz="2900" b="1">
                <a:effectLst>
                  <a:outerShdw blurRad="38100" dist="12700" dir="5400000" rotWithShape="0">
                    <a:srgbClr val="000000">
                      <a:alpha val="50000"/>
                    </a:srgbClr>
                  </a:outerShdw>
                </a:effectLst>
                <a:latin typeface="Courier New"/>
                <a:ea typeface="Courier New"/>
                <a:cs typeface="Courier New"/>
                <a:sym typeface="Courier New"/>
              </a:defRPr>
            </a:lvl1pPr>
          </a:lstStyle>
          <a:p>
            <a:r>
              <a:t>75</a:t>
            </a:r>
          </a:p>
        </p:txBody>
      </p:sp>
      <p:grpSp>
        <p:nvGrpSpPr>
          <p:cNvPr id="158" name="Group"/>
          <p:cNvGrpSpPr/>
          <p:nvPr/>
        </p:nvGrpSpPr>
        <p:grpSpPr>
          <a:xfrm>
            <a:off x="9017000" y="1826520"/>
            <a:ext cx="1781175" cy="791961"/>
            <a:chOff x="0" y="0"/>
            <a:chExt cx="1781175" cy="1054100"/>
          </a:xfrm>
        </p:grpSpPr>
        <p:pic>
          <p:nvPicPr>
            <p:cNvPr id="156" name="31726_Object.png" descr="31726_Object.png"/>
            <p:cNvPicPr>
              <a:picLocks noChangeAspect="1"/>
            </p:cNvPicPr>
            <p:nvPr/>
          </p:nvPicPr>
          <p:blipFill>
            <a:blip r:embed="rId5"/>
            <a:srcRect l="1666" t="49511" r="16662" b="1952"/>
            <a:stretch>
              <a:fillRect/>
            </a:stretch>
          </p:blipFill>
          <p:spPr>
            <a:xfrm>
              <a:off x="0" y="0"/>
              <a:ext cx="1781175" cy="1054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6" y="16135"/>
                  </a:lnTo>
                  <a:lnTo>
                    <a:pt x="21600" y="21600"/>
                  </a:lnTo>
                  <a:lnTo>
                    <a:pt x="21306" y="4473"/>
                  </a:lnTo>
                  <a:lnTo>
                    <a:pt x="0" y="0"/>
                  </a:lnTo>
                  <a:close/>
                </a:path>
              </a:pathLst>
            </a:custGeom>
            <a:ln w="12700" cap="flat">
              <a:noFill/>
              <a:miter lim="400000"/>
            </a:ln>
            <a:effectLst/>
          </p:spPr>
        </p:pic>
        <p:sp>
          <p:nvSpPr>
            <p:cNvPr id="157" name="75"/>
            <p:cNvSpPr/>
            <p:nvPr/>
          </p:nvSpPr>
          <p:spPr>
            <a:xfrm rot="506609">
              <a:off x="525624" y="425450"/>
              <a:ext cx="48012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400" b="1">
                  <a:solidFill>
                    <a:srgbClr val="FFFFFF"/>
                  </a:solidFill>
                  <a:latin typeface="Courier New"/>
                  <a:ea typeface="Courier New"/>
                  <a:cs typeface="Courier New"/>
                  <a:sym typeface="Courier New"/>
                </a:defRPr>
              </a:lvl1pPr>
            </a:lstStyle>
            <a:p>
              <a:r>
                <a:t>75</a:t>
              </a:r>
            </a:p>
          </p:txBody>
        </p:sp>
      </p:grpSp>
      <p:sp>
        <p:nvSpPr>
          <p:cNvPr id="159" name="128"/>
          <p:cNvSpPr/>
          <p:nvPr/>
        </p:nvSpPr>
        <p:spPr>
          <a:xfrm>
            <a:off x="419100" y="1596374"/>
            <a:ext cx="990600" cy="744252"/>
          </a:xfrm>
          <a:prstGeom prst="ellipse">
            <a:avLst/>
          </a:prstGeom>
          <a:solidFill>
            <a:srgbClr val="FFFFFF"/>
          </a:solidFill>
          <a:ln w="25400">
            <a:solidFill>
              <a:srgbClr val="000000"/>
            </a:solidFill>
            <a:miter lim="400000"/>
          </a:ln>
          <a:effectLst>
            <a:outerShdw blurRad="266700" dir="27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584200">
              <a:defRPr sz="2900" b="1">
                <a:effectLst>
                  <a:outerShdw blurRad="38100" dist="12700" dir="5400000" rotWithShape="0">
                    <a:srgbClr val="000000">
                      <a:alpha val="50000"/>
                    </a:srgbClr>
                  </a:outerShdw>
                </a:effectLst>
                <a:latin typeface="Courier New"/>
                <a:ea typeface="Courier New"/>
                <a:cs typeface="Courier New"/>
                <a:sym typeface="Courier New"/>
              </a:defRPr>
            </a:lvl1pPr>
          </a:lstStyle>
          <a:p>
            <a:r>
              <a:t>128</a:t>
            </a:r>
          </a:p>
        </p:txBody>
      </p:sp>
      <p:grpSp>
        <p:nvGrpSpPr>
          <p:cNvPr id="162" name="Group"/>
          <p:cNvGrpSpPr/>
          <p:nvPr/>
        </p:nvGrpSpPr>
        <p:grpSpPr>
          <a:xfrm>
            <a:off x="6807200" y="1381711"/>
            <a:ext cx="1738313" cy="772878"/>
            <a:chOff x="0" y="0"/>
            <a:chExt cx="1738312" cy="1028700"/>
          </a:xfrm>
        </p:grpSpPr>
        <p:pic>
          <p:nvPicPr>
            <p:cNvPr id="160" name="31726_Object.png" descr="31726_Object.png"/>
            <p:cNvPicPr>
              <a:picLocks noChangeAspect="1"/>
            </p:cNvPicPr>
            <p:nvPr/>
          </p:nvPicPr>
          <p:blipFill>
            <a:blip r:embed="rId5"/>
            <a:srcRect l="1666" t="49511" r="16659" b="1952"/>
            <a:stretch>
              <a:fillRect/>
            </a:stretch>
          </p:blipFill>
          <p:spPr>
            <a:xfrm>
              <a:off x="0" y="0"/>
              <a:ext cx="1738313" cy="1028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5" y="16142"/>
                  </a:lnTo>
                  <a:lnTo>
                    <a:pt x="21600" y="21600"/>
                  </a:lnTo>
                  <a:lnTo>
                    <a:pt x="21304" y="4467"/>
                  </a:lnTo>
                  <a:lnTo>
                    <a:pt x="0" y="0"/>
                  </a:lnTo>
                  <a:close/>
                </a:path>
              </a:pathLst>
            </a:custGeom>
            <a:ln w="12700" cap="flat">
              <a:noFill/>
              <a:miter lim="400000"/>
            </a:ln>
            <a:effectLst/>
          </p:spPr>
        </p:pic>
        <p:sp>
          <p:nvSpPr>
            <p:cNvPr id="161" name="128"/>
            <p:cNvSpPr/>
            <p:nvPr/>
          </p:nvSpPr>
          <p:spPr>
            <a:xfrm rot="506609">
              <a:off x="459569" y="422599"/>
              <a:ext cx="66303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400" b="1">
                  <a:solidFill>
                    <a:srgbClr val="FFFFFF"/>
                  </a:solidFill>
                  <a:latin typeface="Courier New"/>
                  <a:ea typeface="Courier New"/>
                  <a:cs typeface="Courier New"/>
                  <a:sym typeface="Courier New"/>
                </a:defRPr>
              </a:lvl1pPr>
            </a:lstStyle>
            <a:p>
              <a:r>
                <a:t>128</a:t>
              </a:r>
            </a:p>
          </p:txBody>
        </p:sp>
      </p:grpSp>
      <p:sp>
        <p:nvSpPr>
          <p:cNvPr id="163" name="Line"/>
          <p:cNvSpPr/>
          <p:nvPr/>
        </p:nvSpPr>
        <p:spPr>
          <a:xfrm flipH="1">
            <a:off x="1308218" y="1882316"/>
            <a:ext cx="5924697" cy="58380"/>
          </a:xfrm>
          <a:prstGeom prst="line">
            <a:avLst/>
          </a:prstGeom>
          <a:ln w="76200">
            <a:solidFill>
              <a:srgbClr val="941100"/>
            </a:solidFill>
            <a:miter lim="400000"/>
            <a:headEnd type="stealth"/>
          </a:ln>
          <a:effectLst>
            <a:outerShdw blurRad="177800" dir="3060000" rotWithShape="0">
              <a:srgbClr val="FFFFFF"/>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64" name="Line"/>
          <p:cNvSpPr/>
          <p:nvPr/>
        </p:nvSpPr>
        <p:spPr>
          <a:xfrm flipH="1" flipV="1">
            <a:off x="8483719" y="1497436"/>
            <a:ext cx="1123766" cy="639756"/>
          </a:xfrm>
          <a:prstGeom prst="line">
            <a:avLst/>
          </a:prstGeom>
          <a:ln w="76200">
            <a:solidFill>
              <a:srgbClr val="941100"/>
            </a:solidFill>
            <a:miter lim="400000"/>
            <a:headEnd type="stealth"/>
          </a:ln>
          <a:effectLst>
            <a:outerShdw blurRad="177800" dir="3060000" rotWithShape="0">
              <a:srgbClr val="FFFFFF"/>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65" name="Line"/>
          <p:cNvSpPr/>
          <p:nvPr/>
        </p:nvSpPr>
        <p:spPr>
          <a:xfrm>
            <a:off x="6715955" y="2277517"/>
            <a:ext cx="4105575" cy="2437223"/>
          </a:xfrm>
          <a:custGeom>
            <a:avLst/>
            <a:gdLst/>
            <a:ahLst/>
            <a:cxnLst>
              <a:cxn ang="0">
                <a:pos x="wd2" y="hd2"/>
              </a:cxn>
              <a:cxn ang="5400000">
                <a:pos x="wd2" y="hd2"/>
              </a:cxn>
              <a:cxn ang="10800000">
                <a:pos x="wd2" y="hd2"/>
              </a:cxn>
              <a:cxn ang="16200000">
                <a:pos x="wd2" y="hd2"/>
              </a:cxn>
            </a:cxnLst>
            <a:rect l="0" t="0" r="r" b="b"/>
            <a:pathLst>
              <a:path w="18522" h="21600" extrusionOk="0">
                <a:moveTo>
                  <a:pt x="3849" y="21600"/>
                </a:moveTo>
                <a:cubicBezTo>
                  <a:pt x="3849" y="21600"/>
                  <a:pt x="-1497" y="15507"/>
                  <a:pt x="411" y="10860"/>
                </a:cubicBezTo>
                <a:cubicBezTo>
                  <a:pt x="2226" y="6441"/>
                  <a:pt x="13691" y="8470"/>
                  <a:pt x="17256" y="5871"/>
                </a:cubicBezTo>
                <a:cubicBezTo>
                  <a:pt x="20103" y="3795"/>
                  <a:pt x="17256" y="0"/>
                  <a:pt x="17256" y="0"/>
                </a:cubicBezTo>
              </a:path>
            </a:pathLst>
          </a:custGeom>
          <a:ln w="76200">
            <a:solidFill>
              <a:srgbClr val="941100"/>
            </a:solidFill>
            <a:miter lim="400000"/>
            <a:headEnd type="stealth"/>
          </a:ln>
          <a:effectLst>
            <a:outerShdw blurRad="177800" dir="3060000" rotWithShape="0">
              <a:srgbClr val="FFFFFF"/>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sp>
        <p:nvSpPr>
          <p:cNvPr id="166" name="Line"/>
          <p:cNvSpPr/>
          <p:nvPr/>
        </p:nvSpPr>
        <p:spPr>
          <a:xfrm flipH="1" flipV="1">
            <a:off x="8648819" y="4938158"/>
            <a:ext cx="1050806" cy="633841"/>
          </a:xfrm>
          <a:prstGeom prst="line">
            <a:avLst/>
          </a:prstGeom>
          <a:ln w="76200">
            <a:solidFill>
              <a:srgbClr val="941100"/>
            </a:solidFill>
            <a:miter lim="400000"/>
            <a:headEnd type="stealth"/>
          </a:ln>
          <a:effectLst>
            <a:outerShdw blurRad="177800" dir="3060000" rotWithShape="0">
              <a:srgbClr val="FFFFFF"/>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67" name="Line"/>
          <p:cNvSpPr/>
          <p:nvPr/>
        </p:nvSpPr>
        <p:spPr>
          <a:xfrm flipH="1" flipV="1">
            <a:off x="10820519" y="5420758"/>
            <a:ext cx="1050806" cy="633841"/>
          </a:xfrm>
          <a:prstGeom prst="line">
            <a:avLst/>
          </a:prstGeom>
          <a:ln w="76200">
            <a:solidFill>
              <a:srgbClr val="941100"/>
            </a:solidFill>
            <a:miter lim="400000"/>
            <a:headEnd type="stealth"/>
          </a:ln>
          <a:effectLst>
            <a:outerShdw blurRad="177800" dir="3060000" rotWithShape="0">
              <a:srgbClr val="FFFFFF"/>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68" name="Line"/>
          <p:cNvSpPr/>
          <p:nvPr/>
        </p:nvSpPr>
        <p:spPr>
          <a:xfrm flipH="1" flipV="1">
            <a:off x="12890619" y="5927178"/>
            <a:ext cx="1229334" cy="624300"/>
          </a:xfrm>
          <a:prstGeom prst="line">
            <a:avLst/>
          </a:prstGeom>
          <a:ln w="76200">
            <a:solidFill>
              <a:srgbClr val="941100"/>
            </a:solidFill>
            <a:miter lim="400000"/>
            <a:headEnd type="stealth"/>
          </a:ln>
          <a:effectLst>
            <a:outerShdw blurRad="177800" dir="3060000" rotWithShape="0">
              <a:srgbClr val="FFFFFF"/>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169" name="Rounded Rectangle Rounded rectangle" descr="Rounded Rectangle Rounded rectangle"/>
          <p:cNvPicPr>
            <a:picLocks/>
          </p:cNvPicPr>
          <p:nvPr/>
        </p:nvPicPr>
        <p:blipFill>
          <a:blip r:embed="rId17"/>
          <a:stretch>
            <a:fillRect/>
          </a:stretch>
        </p:blipFill>
        <p:spPr>
          <a:xfrm>
            <a:off x="14719300" y="5851141"/>
            <a:ext cx="825500" cy="438918"/>
          </a:xfrm>
          <a:prstGeom prst="rect">
            <a:avLst/>
          </a:prstGeom>
          <a:effectLst>
            <a:outerShdw blurRad="177800" dir="2700000" rotWithShape="0">
              <a:srgbClr val="000000"/>
            </a:outerShdw>
          </a:effectLst>
        </p:spPr>
      </p:pic>
    </p:spTree>
  </p:cSld>
  <p:clrMapOvr>
    <a:masterClrMapping/>
  </p:clrMapOvr>
  <mc:AlternateContent xmlns:mc="http://schemas.openxmlformats.org/markup-compatibility/2006" xmlns:p14="http://schemas.microsoft.com/office/powerpoint/2010/main">
    <mc:Choice Requires="p14">
      <p:transition>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96"/>
                                        </p:tgtEl>
                                        <p:attrNameLst>
                                          <p:attrName>style.visibility</p:attrName>
                                        </p:attrNameLst>
                                      </p:cBhvr>
                                      <p:to>
                                        <p:strVal val="visible"/>
                                      </p:to>
                                    </p:set>
                                    <p:animEffect transition="in" filter="fade">
                                      <p:cBhvr>
                                        <p:cTn id="7" dur="750"/>
                                        <p:tgtEl>
                                          <p:spTgt spid="96"/>
                                        </p:tgtEl>
                                      </p:cBhvr>
                                    </p:animEffect>
                                  </p:childTnLst>
                                </p:cTn>
                              </p:par>
                            </p:childTnLst>
                          </p:cTn>
                        </p:par>
                        <p:par>
                          <p:cTn id="8" fill="hold">
                            <p:stCondLst>
                              <p:cond delay="750"/>
                            </p:stCondLst>
                            <p:childTnLst>
                              <p:par>
                                <p:cTn id="9" presetID="9" presetClass="entr" fill="hold" grpId="0" nodeType="afterEffect">
                                  <p:stCondLst>
                                    <p:cond delay="0"/>
                                  </p:stCondLst>
                                  <p:iterate>
                                    <p:tmAbs val="0"/>
                                  </p:iterate>
                                  <p:childTnLst>
                                    <p:set>
                                      <p:cBhvr>
                                        <p:cTn id="10" fill="hold"/>
                                        <p:tgtEl>
                                          <p:spTgt spid="100"/>
                                        </p:tgtEl>
                                        <p:attrNameLst>
                                          <p:attrName>style.visibility</p:attrName>
                                        </p:attrNameLst>
                                      </p:cBhvr>
                                      <p:to>
                                        <p:strVal val="visible"/>
                                      </p:to>
                                    </p:set>
                                    <p:animEffect transition="in" filter="dissolve">
                                      <p:cBhvr>
                                        <p:cTn id="11" dur="750"/>
                                        <p:tgtEl>
                                          <p:spTgt spid="100"/>
                                        </p:tgtEl>
                                      </p:cBhvr>
                                    </p:animEffect>
                                  </p:childTnLst>
                                </p:cTn>
                              </p:par>
                            </p:childTnLst>
                          </p:cTn>
                        </p:par>
                        <p:par>
                          <p:cTn id="12" fill="hold">
                            <p:stCondLst>
                              <p:cond delay="1500"/>
                            </p:stCondLst>
                            <p:childTnLst>
                              <p:par>
                                <p:cTn id="13" presetID="9" presetClass="entr" fill="hold" grpId="0" nodeType="afterEffect">
                                  <p:stCondLst>
                                    <p:cond delay="0"/>
                                  </p:stCondLst>
                                  <p:iterate>
                                    <p:tmAbs val="0"/>
                                  </p:iterate>
                                  <p:childTnLst>
                                    <p:set>
                                      <p:cBhvr>
                                        <p:cTn id="14" fill="hold"/>
                                        <p:tgtEl>
                                          <p:spTgt spid="104"/>
                                        </p:tgtEl>
                                        <p:attrNameLst>
                                          <p:attrName>style.visibility</p:attrName>
                                        </p:attrNameLst>
                                      </p:cBhvr>
                                      <p:to>
                                        <p:strVal val="visible"/>
                                      </p:to>
                                    </p:set>
                                    <p:animEffect transition="in" filter="dissolve">
                                      <p:cBhvr>
                                        <p:cTn id="15" dur="750"/>
                                        <p:tgtEl>
                                          <p:spTgt spid="1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0" nodeType="clickEffect">
                                  <p:stCondLst>
                                    <p:cond delay="0"/>
                                  </p:stCondLst>
                                  <p:iterate>
                                    <p:tmAbs val="0"/>
                                  </p:iterate>
                                  <p:childTnLst>
                                    <p:set>
                                      <p:cBhvr>
                                        <p:cTn id="19" fill="hold"/>
                                        <p:tgtEl>
                                          <p:spTgt spid="133"/>
                                        </p:tgtEl>
                                        <p:attrNameLst>
                                          <p:attrName>style.visibility</p:attrName>
                                        </p:attrNameLst>
                                      </p:cBhvr>
                                      <p:to>
                                        <p:strVal val="visible"/>
                                      </p:to>
                                    </p:set>
                                    <p:animEffect transition="in" filter="fade">
                                      <p:cBhvr>
                                        <p:cTn id="20" dur="750"/>
                                        <p:tgtEl>
                                          <p:spTgt spid="133"/>
                                        </p:tgtEl>
                                      </p:cBhvr>
                                    </p:animEffect>
                                  </p:childTnLst>
                                </p:cTn>
                              </p:par>
                            </p:childTnLst>
                          </p:cTn>
                        </p:par>
                        <p:par>
                          <p:cTn id="21" fill="hold">
                            <p:stCondLst>
                              <p:cond delay="750"/>
                            </p:stCondLst>
                            <p:childTnLst>
                              <p:par>
                                <p:cTn id="22" presetID="10" presetClass="entr" fill="hold" grpId="0" nodeType="afterEffect">
                                  <p:stCondLst>
                                    <p:cond delay="300"/>
                                  </p:stCondLst>
                                  <p:iterate>
                                    <p:tmAbs val="0"/>
                                  </p:iterate>
                                  <p:childTnLst>
                                    <p:set>
                                      <p:cBhvr>
                                        <p:cTn id="23" fill="hold"/>
                                        <p:tgtEl>
                                          <p:spTgt spid="123"/>
                                        </p:tgtEl>
                                        <p:attrNameLst>
                                          <p:attrName>style.visibility</p:attrName>
                                        </p:attrNameLst>
                                      </p:cBhvr>
                                      <p:to>
                                        <p:strVal val="visible"/>
                                      </p:to>
                                    </p:set>
                                    <p:animEffect transition="in" filter="fade">
                                      <p:cBhvr>
                                        <p:cTn id="24" dur="750"/>
                                        <p:tgtEl>
                                          <p:spTgt spid="123"/>
                                        </p:tgtEl>
                                      </p:cBhvr>
                                    </p:animEffect>
                                  </p:childTnLst>
                                </p:cTn>
                              </p:par>
                            </p:childTnLst>
                          </p:cTn>
                        </p:par>
                        <p:par>
                          <p:cTn id="25" fill="hold">
                            <p:stCondLst>
                              <p:cond delay="1800"/>
                            </p:stCondLst>
                            <p:childTnLst>
                              <p:par>
                                <p:cTn id="26" presetID="10" presetClass="entr" fill="hold" grpId="0" nodeType="afterEffect">
                                  <p:stCondLst>
                                    <p:cond delay="300"/>
                                  </p:stCondLst>
                                  <p:iterate>
                                    <p:tmAbs val="0"/>
                                  </p:iterate>
                                  <p:childTnLst>
                                    <p:set>
                                      <p:cBhvr>
                                        <p:cTn id="27" fill="hold"/>
                                        <p:tgtEl>
                                          <p:spTgt spid="124"/>
                                        </p:tgtEl>
                                        <p:attrNameLst>
                                          <p:attrName>style.visibility</p:attrName>
                                        </p:attrNameLst>
                                      </p:cBhvr>
                                      <p:to>
                                        <p:strVal val="visible"/>
                                      </p:to>
                                    </p:set>
                                    <p:animEffect transition="in" filter="fade">
                                      <p:cBhvr>
                                        <p:cTn id="28" dur="750"/>
                                        <p:tgtEl>
                                          <p:spTgt spid="124"/>
                                        </p:tgtEl>
                                      </p:cBhvr>
                                    </p:animEffect>
                                  </p:childTnLst>
                                </p:cTn>
                              </p:par>
                            </p:childTnLst>
                          </p:cTn>
                        </p:par>
                        <p:par>
                          <p:cTn id="29" fill="hold">
                            <p:stCondLst>
                              <p:cond delay="2850"/>
                            </p:stCondLst>
                            <p:childTnLst>
                              <p:par>
                                <p:cTn id="30" presetID="10" presetClass="entr" fill="hold" grpId="0" nodeType="afterEffect">
                                  <p:stCondLst>
                                    <p:cond delay="300"/>
                                  </p:stCondLst>
                                  <p:iterate>
                                    <p:tmAbs val="0"/>
                                  </p:iterate>
                                  <p:childTnLst>
                                    <p:set>
                                      <p:cBhvr>
                                        <p:cTn id="31" fill="hold"/>
                                        <p:tgtEl>
                                          <p:spTgt spid="125"/>
                                        </p:tgtEl>
                                        <p:attrNameLst>
                                          <p:attrName>style.visibility</p:attrName>
                                        </p:attrNameLst>
                                      </p:cBhvr>
                                      <p:to>
                                        <p:strVal val="visible"/>
                                      </p:to>
                                    </p:set>
                                    <p:animEffect transition="in" filter="fade">
                                      <p:cBhvr>
                                        <p:cTn id="32" dur="750"/>
                                        <p:tgtEl>
                                          <p:spTgt spid="125"/>
                                        </p:tgtEl>
                                      </p:cBhvr>
                                    </p:animEffect>
                                  </p:childTnLst>
                                </p:cTn>
                              </p:par>
                            </p:childTnLst>
                          </p:cTn>
                        </p:par>
                        <p:par>
                          <p:cTn id="33" fill="hold">
                            <p:stCondLst>
                              <p:cond delay="3900"/>
                            </p:stCondLst>
                            <p:childTnLst>
                              <p:par>
                                <p:cTn id="34" presetID="10" presetClass="entr" fill="hold" grpId="0" nodeType="afterEffect">
                                  <p:stCondLst>
                                    <p:cond delay="300"/>
                                  </p:stCondLst>
                                  <p:iterate>
                                    <p:tmAbs val="0"/>
                                  </p:iterate>
                                  <p:childTnLst>
                                    <p:set>
                                      <p:cBhvr>
                                        <p:cTn id="35" fill="hold"/>
                                        <p:tgtEl>
                                          <p:spTgt spid="126"/>
                                        </p:tgtEl>
                                        <p:attrNameLst>
                                          <p:attrName>style.visibility</p:attrName>
                                        </p:attrNameLst>
                                      </p:cBhvr>
                                      <p:to>
                                        <p:strVal val="visible"/>
                                      </p:to>
                                    </p:set>
                                    <p:animEffect transition="in" filter="fade">
                                      <p:cBhvr>
                                        <p:cTn id="36" dur="750"/>
                                        <p:tgtEl>
                                          <p:spTgt spid="126"/>
                                        </p:tgtEl>
                                      </p:cBhvr>
                                    </p:animEffect>
                                  </p:childTnLst>
                                </p:cTn>
                              </p:par>
                            </p:childTnLst>
                          </p:cTn>
                        </p:par>
                        <p:par>
                          <p:cTn id="37" fill="hold">
                            <p:stCondLst>
                              <p:cond delay="4950"/>
                            </p:stCondLst>
                            <p:childTnLst>
                              <p:par>
                                <p:cTn id="38" presetID="10" presetClass="entr" fill="hold" grpId="0" nodeType="afterEffect">
                                  <p:stCondLst>
                                    <p:cond delay="300"/>
                                  </p:stCondLst>
                                  <p:iterate>
                                    <p:tmAbs val="0"/>
                                  </p:iterate>
                                  <p:childTnLst>
                                    <p:set>
                                      <p:cBhvr>
                                        <p:cTn id="39" fill="hold"/>
                                        <p:tgtEl>
                                          <p:spTgt spid="127"/>
                                        </p:tgtEl>
                                        <p:attrNameLst>
                                          <p:attrName>style.visibility</p:attrName>
                                        </p:attrNameLst>
                                      </p:cBhvr>
                                      <p:to>
                                        <p:strVal val="visible"/>
                                      </p:to>
                                    </p:set>
                                    <p:animEffect transition="in" filter="fade">
                                      <p:cBhvr>
                                        <p:cTn id="40" dur="750"/>
                                        <p:tgtEl>
                                          <p:spTgt spid="127"/>
                                        </p:tgtEl>
                                      </p:cBhvr>
                                    </p:animEffect>
                                  </p:childTnLst>
                                </p:cTn>
                              </p:par>
                            </p:childTnLst>
                          </p:cTn>
                        </p:par>
                        <p:par>
                          <p:cTn id="41" fill="hold">
                            <p:stCondLst>
                              <p:cond delay="6000"/>
                            </p:stCondLst>
                            <p:childTnLst>
                              <p:par>
                                <p:cTn id="42" presetID="10" presetClass="entr" fill="hold" grpId="0" nodeType="afterEffect">
                                  <p:stCondLst>
                                    <p:cond delay="300"/>
                                  </p:stCondLst>
                                  <p:iterate>
                                    <p:tmAbs val="0"/>
                                  </p:iterate>
                                  <p:childTnLst>
                                    <p:set>
                                      <p:cBhvr>
                                        <p:cTn id="43" fill="hold"/>
                                        <p:tgtEl>
                                          <p:spTgt spid="128"/>
                                        </p:tgtEl>
                                        <p:attrNameLst>
                                          <p:attrName>style.visibility</p:attrName>
                                        </p:attrNameLst>
                                      </p:cBhvr>
                                      <p:to>
                                        <p:strVal val="visible"/>
                                      </p:to>
                                    </p:set>
                                    <p:animEffect transition="in" filter="fade">
                                      <p:cBhvr>
                                        <p:cTn id="44" dur="750"/>
                                        <p:tgtEl>
                                          <p:spTgt spid="1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fill="hold" grpId="0" nodeType="clickEffect">
                                  <p:stCondLst>
                                    <p:cond delay="0"/>
                                  </p:stCondLst>
                                  <p:iterate>
                                    <p:tmAbs val="0"/>
                                  </p:iterate>
                                  <p:childTnLst>
                                    <p:set>
                                      <p:cBhvr>
                                        <p:cTn id="48" fill="hold"/>
                                        <p:tgtEl>
                                          <p:spTgt spid="110"/>
                                        </p:tgtEl>
                                        <p:attrNameLst>
                                          <p:attrName>style.visibility</p:attrName>
                                        </p:attrNameLst>
                                      </p:cBhvr>
                                      <p:to>
                                        <p:strVal val="visible"/>
                                      </p:to>
                                    </p:set>
                                    <p:animEffect transition="in" filter="fade">
                                      <p:cBhvr>
                                        <p:cTn id="49" dur="750"/>
                                        <p:tgtEl>
                                          <p:spTgt spid="110"/>
                                        </p:tgtEl>
                                      </p:cBhvr>
                                    </p:animEffect>
                                  </p:childTnLst>
                                </p:cTn>
                              </p:par>
                            </p:childTnLst>
                          </p:cTn>
                        </p:par>
                        <p:par>
                          <p:cTn id="50" fill="hold">
                            <p:stCondLst>
                              <p:cond delay="750"/>
                            </p:stCondLst>
                            <p:childTnLst>
                              <p:par>
                                <p:cTn id="51" presetID="10" presetClass="entr" fill="hold" grpId="0" nodeType="afterEffect">
                                  <p:stCondLst>
                                    <p:cond delay="0"/>
                                  </p:stCondLst>
                                  <p:iterate>
                                    <p:tmAbs val="0"/>
                                  </p:iterate>
                                  <p:childTnLst>
                                    <p:set>
                                      <p:cBhvr>
                                        <p:cTn id="52" fill="hold"/>
                                        <p:tgtEl>
                                          <p:spTgt spid="131"/>
                                        </p:tgtEl>
                                        <p:attrNameLst>
                                          <p:attrName>style.visibility</p:attrName>
                                        </p:attrNameLst>
                                      </p:cBhvr>
                                      <p:to>
                                        <p:strVal val="visible"/>
                                      </p:to>
                                    </p:set>
                                    <p:animEffect transition="in" filter="fade">
                                      <p:cBhvr>
                                        <p:cTn id="53" dur="75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grpId="0" nodeType="clickEffect">
                                  <p:stCondLst>
                                    <p:cond delay="0"/>
                                  </p:stCondLst>
                                  <p:iterate>
                                    <p:tmAbs val="0"/>
                                  </p:iterate>
                                  <p:childTnLst>
                                    <p:set>
                                      <p:cBhvr>
                                        <p:cTn id="57" fill="hold"/>
                                        <p:tgtEl>
                                          <p:spTgt spid="134"/>
                                        </p:tgtEl>
                                        <p:attrNameLst>
                                          <p:attrName>style.visibility</p:attrName>
                                        </p:attrNameLst>
                                      </p:cBhvr>
                                      <p:to>
                                        <p:strVal val="visible"/>
                                      </p:to>
                                    </p:set>
                                    <p:anim calcmode="lin" valueType="num">
                                      <p:cBhvr>
                                        <p:cTn id="58" dur="750" fill="hold"/>
                                        <p:tgtEl>
                                          <p:spTgt spid="134"/>
                                        </p:tgtEl>
                                        <p:attrNameLst>
                                          <p:attrName>ppt_w</p:attrName>
                                        </p:attrNameLst>
                                      </p:cBhvr>
                                      <p:tavLst>
                                        <p:tav tm="0">
                                          <p:val>
                                            <p:fltVal val="0"/>
                                          </p:val>
                                        </p:tav>
                                        <p:tav tm="100000">
                                          <p:val>
                                            <p:strVal val="#ppt_w"/>
                                          </p:val>
                                        </p:tav>
                                      </p:tavLst>
                                    </p:anim>
                                    <p:anim calcmode="lin" valueType="num">
                                      <p:cBhvr>
                                        <p:cTn id="59" dur="750" fill="hold"/>
                                        <p:tgtEl>
                                          <p:spTgt spid="134"/>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3" presetClass="entr" presetSubtype="16" fill="hold" grpId="0" nodeType="clickEffect">
                                  <p:stCondLst>
                                    <p:cond delay="0"/>
                                  </p:stCondLst>
                                  <p:iterate>
                                    <p:tmAbs val="0"/>
                                  </p:iterate>
                                  <p:childTnLst>
                                    <p:set>
                                      <p:cBhvr>
                                        <p:cTn id="63" fill="hold"/>
                                        <p:tgtEl>
                                          <p:spTgt spid="135"/>
                                        </p:tgtEl>
                                        <p:attrNameLst>
                                          <p:attrName>style.visibility</p:attrName>
                                        </p:attrNameLst>
                                      </p:cBhvr>
                                      <p:to>
                                        <p:strVal val="visible"/>
                                      </p:to>
                                    </p:set>
                                    <p:anim calcmode="lin" valueType="num">
                                      <p:cBhvr>
                                        <p:cTn id="64" dur="750" fill="hold"/>
                                        <p:tgtEl>
                                          <p:spTgt spid="135"/>
                                        </p:tgtEl>
                                        <p:attrNameLst>
                                          <p:attrName>ppt_w</p:attrName>
                                        </p:attrNameLst>
                                      </p:cBhvr>
                                      <p:tavLst>
                                        <p:tav tm="0">
                                          <p:val>
                                            <p:fltVal val="0"/>
                                          </p:val>
                                        </p:tav>
                                        <p:tav tm="100000">
                                          <p:val>
                                            <p:strVal val="#ppt_w"/>
                                          </p:val>
                                        </p:tav>
                                      </p:tavLst>
                                    </p:anim>
                                    <p:anim calcmode="lin" valueType="num">
                                      <p:cBhvr>
                                        <p:cTn id="65" dur="750" fill="hold"/>
                                        <p:tgtEl>
                                          <p:spTgt spid="135"/>
                                        </p:tgtEl>
                                        <p:attrNameLst>
                                          <p:attrName>ppt_h</p:attrName>
                                        </p:attrNameLst>
                                      </p:cBhvr>
                                      <p:tavLst>
                                        <p:tav tm="0">
                                          <p:val>
                                            <p:fltVal val="0"/>
                                          </p:val>
                                        </p:tav>
                                        <p:tav tm="100000">
                                          <p:val>
                                            <p:strVal val="#ppt_h"/>
                                          </p:val>
                                        </p:tav>
                                      </p:tavLst>
                                    </p:anim>
                                  </p:childTnLst>
                                </p:cTn>
                              </p:par>
                            </p:childTnLst>
                          </p:cTn>
                        </p:par>
                        <p:par>
                          <p:cTn id="66" fill="hold">
                            <p:stCondLst>
                              <p:cond delay="750"/>
                            </p:stCondLst>
                            <p:childTnLst>
                              <p:par>
                                <p:cTn id="67" presetID="23" presetClass="entr" presetSubtype="16" fill="hold" grpId="0" nodeType="afterEffect">
                                  <p:stCondLst>
                                    <p:cond delay="0"/>
                                  </p:stCondLst>
                                  <p:iterate>
                                    <p:tmAbs val="0"/>
                                  </p:iterate>
                                  <p:childTnLst>
                                    <p:set>
                                      <p:cBhvr>
                                        <p:cTn id="68" fill="hold"/>
                                        <p:tgtEl>
                                          <p:spTgt spid="136"/>
                                        </p:tgtEl>
                                        <p:attrNameLst>
                                          <p:attrName>style.visibility</p:attrName>
                                        </p:attrNameLst>
                                      </p:cBhvr>
                                      <p:to>
                                        <p:strVal val="visible"/>
                                      </p:to>
                                    </p:set>
                                    <p:anim calcmode="lin" valueType="num">
                                      <p:cBhvr>
                                        <p:cTn id="69" dur="750" fill="hold"/>
                                        <p:tgtEl>
                                          <p:spTgt spid="136"/>
                                        </p:tgtEl>
                                        <p:attrNameLst>
                                          <p:attrName>ppt_w</p:attrName>
                                        </p:attrNameLst>
                                      </p:cBhvr>
                                      <p:tavLst>
                                        <p:tav tm="0">
                                          <p:val>
                                            <p:fltVal val="0"/>
                                          </p:val>
                                        </p:tav>
                                        <p:tav tm="100000">
                                          <p:val>
                                            <p:strVal val="#ppt_w"/>
                                          </p:val>
                                        </p:tav>
                                      </p:tavLst>
                                    </p:anim>
                                    <p:anim calcmode="lin" valueType="num">
                                      <p:cBhvr>
                                        <p:cTn id="70" dur="750" fill="hold"/>
                                        <p:tgtEl>
                                          <p:spTgt spid="136"/>
                                        </p:tgtEl>
                                        <p:attrNameLst>
                                          <p:attrName>ppt_h</p:attrName>
                                        </p:attrNameLst>
                                      </p:cBhvr>
                                      <p:tavLst>
                                        <p:tav tm="0">
                                          <p:val>
                                            <p:fltVal val="0"/>
                                          </p:val>
                                        </p:tav>
                                        <p:tav tm="100000">
                                          <p:val>
                                            <p:strVal val="#ppt_h"/>
                                          </p:val>
                                        </p:tav>
                                      </p:tavLst>
                                    </p:anim>
                                  </p:childTnLst>
                                </p:cTn>
                              </p:par>
                            </p:childTnLst>
                          </p:cTn>
                        </p:par>
                        <p:par>
                          <p:cTn id="71" fill="hold">
                            <p:stCondLst>
                              <p:cond delay="1500"/>
                            </p:stCondLst>
                            <p:childTnLst>
                              <p:par>
                                <p:cTn id="72" presetID="23" presetClass="exit" presetSubtype="32" fill="hold" grpId="1" nodeType="afterEffect">
                                  <p:stCondLst>
                                    <p:cond delay="0"/>
                                  </p:stCondLst>
                                  <p:iterate>
                                    <p:tmAbs val="0"/>
                                  </p:iterate>
                                  <p:childTnLst>
                                    <p:anim calcmode="lin" valueType="num">
                                      <p:cBhvr>
                                        <p:cTn id="73" dur="500" fill="hold"/>
                                        <p:tgtEl>
                                          <p:spTgt spid="134"/>
                                        </p:tgtEl>
                                        <p:attrNameLst>
                                          <p:attrName>ppt_w</p:attrName>
                                        </p:attrNameLst>
                                      </p:cBhvr>
                                      <p:tavLst>
                                        <p:tav tm="0">
                                          <p:val>
                                            <p:strVal val="ppt_w"/>
                                          </p:val>
                                        </p:tav>
                                        <p:tav tm="100000">
                                          <p:val>
                                            <p:fltVal val="0"/>
                                          </p:val>
                                        </p:tav>
                                      </p:tavLst>
                                    </p:anim>
                                    <p:anim calcmode="lin" valueType="num">
                                      <p:cBhvr>
                                        <p:cTn id="74" dur="500" fill="hold"/>
                                        <p:tgtEl>
                                          <p:spTgt spid="134"/>
                                        </p:tgtEl>
                                        <p:attrNameLst>
                                          <p:attrName>ppt_h</p:attrName>
                                        </p:attrNameLst>
                                      </p:cBhvr>
                                      <p:tavLst>
                                        <p:tav tm="0">
                                          <p:val>
                                            <p:strVal val="ppt_h"/>
                                          </p:val>
                                        </p:tav>
                                        <p:tav tm="100000">
                                          <p:val>
                                            <p:fltVal val="0"/>
                                          </p:val>
                                        </p:tav>
                                      </p:tavLst>
                                    </p:anim>
                                    <p:set>
                                      <p:cBhvr>
                                        <p:cTn id="75" fill="hold">
                                          <p:stCondLst>
                                            <p:cond delay="499"/>
                                          </p:stCondLst>
                                        </p:cTn>
                                        <p:tgtEl>
                                          <p:spTgt spid="134"/>
                                        </p:tgtEl>
                                        <p:attrNameLst>
                                          <p:attrName>style.visibility</p:attrName>
                                        </p:attrNameLst>
                                      </p:cBhvr>
                                      <p:to>
                                        <p:strVal val="hidden"/>
                                      </p:to>
                                    </p:set>
                                  </p:childTnLst>
                                </p:cTn>
                              </p:par>
                            </p:childTnLst>
                          </p:cTn>
                        </p:par>
                        <p:par>
                          <p:cTn id="76" fill="hold">
                            <p:stCondLst>
                              <p:cond delay="2000"/>
                            </p:stCondLst>
                            <p:childTnLst>
                              <p:par>
                                <p:cTn id="77" presetID="10" presetClass="entr" fill="hold" grpId="0" nodeType="afterEffect">
                                  <p:stCondLst>
                                    <p:cond delay="0"/>
                                  </p:stCondLst>
                                  <p:iterate>
                                    <p:tmAbs val="0"/>
                                  </p:iterate>
                                  <p:childTnLst>
                                    <p:set>
                                      <p:cBhvr>
                                        <p:cTn id="78" fill="hold"/>
                                        <p:tgtEl>
                                          <p:spTgt spid="132"/>
                                        </p:tgtEl>
                                        <p:attrNameLst>
                                          <p:attrName>style.visibility</p:attrName>
                                        </p:attrNameLst>
                                      </p:cBhvr>
                                      <p:to>
                                        <p:strVal val="visible"/>
                                      </p:to>
                                    </p:set>
                                    <p:animEffect transition="in" filter="fade">
                                      <p:cBhvr>
                                        <p:cTn id="79" dur="750"/>
                                        <p:tgtEl>
                                          <p:spTgt spid="132"/>
                                        </p:tgtEl>
                                      </p:cBhvr>
                                    </p:animEffect>
                                  </p:childTnLst>
                                </p:cTn>
                              </p:par>
                            </p:childTnLst>
                          </p:cTn>
                        </p:par>
                      </p:childTnLst>
                    </p:cTn>
                  </p:par>
                  <p:par>
                    <p:cTn id="80" fill="hold">
                      <p:stCondLst>
                        <p:cond delay="indefinite"/>
                      </p:stCondLst>
                      <p:childTnLst>
                        <p:par>
                          <p:cTn id="81" fill="hold">
                            <p:stCondLst>
                              <p:cond delay="0"/>
                            </p:stCondLst>
                            <p:childTnLst>
                              <p:par>
                                <p:cTn id="82" presetID="23" presetClass="entr" presetSubtype="16" fill="hold" grpId="0" nodeType="clickEffect">
                                  <p:stCondLst>
                                    <p:cond delay="0"/>
                                  </p:stCondLst>
                                  <p:iterate>
                                    <p:tmAbs val="0"/>
                                  </p:iterate>
                                  <p:childTnLst>
                                    <p:set>
                                      <p:cBhvr>
                                        <p:cTn id="83" fill="hold"/>
                                        <p:tgtEl>
                                          <p:spTgt spid="137"/>
                                        </p:tgtEl>
                                        <p:attrNameLst>
                                          <p:attrName>style.visibility</p:attrName>
                                        </p:attrNameLst>
                                      </p:cBhvr>
                                      <p:to>
                                        <p:strVal val="visible"/>
                                      </p:to>
                                    </p:set>
                                    <p:anim calcmode="lin" valueType="num">
                                      <p:cBhvr>
                                        <p:cTn id="84" dur="500" fill="hold"/>
                                        <p:tgtEl>
                                          <p:spTgt spid="137"/>
                                        </p:tgtEl>
                                        <p:attrNameLst>
                                          <p:attrName>ppt_w</p:attrName>
                                        </p:attrNameLst>
                                      </p:cBhvr>
                                      <p:tavLst>
                                        <p:tav tm="0">
                                          <p:val>
                                            <p:fltVal val="0"/>
                                          </p:val>
                                        </p:tav>
                                        <p:tav tm="100000">
                                          <p:val>
                                            <p:strVal val="#ppt_w"/>
                                          </p:val>
                                        </p:tav>
                                      </p:tavLst>
                                    </p:anim>
                                    <p:anim calcmode="lin" valueType="num">
                                      <p:cBhvr>
                                        <p:cTn id="85" dur="500" fill="hold"/>
                                        <p:tgtEl>
                                          <p:spTgt spid="137"/>
                                        </p:tgtEl>
                                        <p:attrNameLst>
                                          <p:attrName>ppt_h</p:attrName>
                                        </p:attrNameLst>
                                      </p:cBhvr>
                                      <p:tavLst>
                                        <p:tav tm="0">
                                          <p:val>
                                            <p:fltVal val="0"/>
                                          </p:val>
                                        </p:tav>
                                        <p:tav tm="100000">
                                          <p:val>
                                            <p:strVal val="#ppt_h"/>
                                          </p:val>
                                        </p:tav>
                                      </p:tavLst>
                                    </p:anim>
                                  </p:childTnLst>
                                </p:cTn>
                              </p:par>
                            </p:childTnLst>
                          </p:cTn>
                        </p:par>
                        <p:par>
                          <p:cTn id="86" fill="hold">
                            <p:stCondLst>
                              <p:cond delay="500"/>
                            </p:stCondLst>
                            <p:childTnLst>
                              <p:par>
                                <p:cTn id="87" presetID="23" presetClass="exit" presetSubtype="32" fill="hold" grpId="1" nodeType="afterEffect">
                                  <p:stCondLst>
                                    <p:cond delay="0"/>
                                  </p:stCondLst>
                                  <p:iterate>
                                    <p:tmAbs val="0"/>
                                  </p:iterate>
                                  <p:childTnLst>
                                    <p:anim calcmode="lin" valueType="num">
                                      <p:cBhvr>
                                        <p:cTn id="88" dur="500" fill="hold"/>
                                        <p:tgtEl>
                                          <p:spTgt spid="135"/>
                                        </p:tgtEl>
                                        <p:attrNameLst>
                                          <p:attrName>ppt_w</p:attrName>
                                        </p:attrNameLst>
                                      </p:cBhvr>
                                      <p:tavLst>
                                        <p:tav tm="0">
                                          <p:val>
                                            <p:strVal val="ppt_w"/>
                                          </p:val>
                                        </p:tav>
                                        <p:tav tm="100000">
                                          <p:val>
                                            <p:fltVal val="0"/>
                                          </p:val>
                                        </p:tav>
                                      </p:tavLst>
                                    </p:anim>
                                    <p:anim calcmode="lin" valueType="num">
                                      <p:cBhvr>
                                        <p:cTn id="89" dur="500" fill="hold"/>
                                        <p:tgtEl>
                                          <p:spTgt spid="135"/>
                                        </p:tgtEl>
                                        <p:attrNameLst>
                                          <p:attrName>ppt_h</p:attrName>
                                        </p:attrNameLst>
                                      </p:cBhvr>
                                      <p:tavLst>
                                        <p:tav tm="0">
                                          <p:val>
                                            <p:strVal val="ppt_h"/>
                                          </p:val>
                                        </p:tav>
                                        <p:tav tm="100000">
                                          <p:val>
                                            <p:fltVal val="0"/>
                                          </p:val>
                                        </p:tav>
                                      </p:tavLst>
                                    </p:anim>
                                    <p:set>
                                      <p:cBhvr>
                                        <p:cTn id="90" fill="hold">
                                          <p:stCondLst>
                                            <p:cond delay="499"/>
                                          </p:stCondLst>
                                        </p:cTn>
                                        <p:tgtEl>
                                          <p:spTgt spid="135"/>
                                        </p:tgtEl>
                                        <p:attrNameLst>
                                          <p:attrName>style.visibility</p:attrName>
                                        </p:attrNameLst>
                                      </p:cBhvr>
                                      <p:to>
                                        <p:strVal val="hidden"/>
                                      </p:to>
                                    </p:set>
                                  </p:childTnLst>
                                </p:cTn>
                              </p:par>
                            </p:childTnLst>
                          </p:cTn>
                        </p:par>
                        <p:par>
                          <p:cTn id="91" fill="hold">
                            <p:stCondLst>
                              <p:cond delay="1000"/>
                            </p:stCondLst>
                            <p:childTnLst>
                              <p:par>
                                <p:cTn id="92" presetID="23" presetClass="exit" presetSubtype="32" fill="hold" grpId="1" nodeType="afterEffect">
                                  <p:stCondLst>
                                    <p:cond delay="0"/>
                                  </p:stCondLst>
                                  <p:iterate>
                                    <p:tmAbs val="0"/>
                                  </p:iterate>
                                  <p:childTnLst>
                                    <p:anim calcmode="lin" valueType="num">
                                      <p:cBhvr>
                                        <p:cTn id="93" dur="250" fill="hold"/>
                                        <p:tgtEl>
                                          <p:spTgt spid="132"/>
                                        </p:tgtEl>
                                        <p:attrNameLst>
                                          <p:attrName>ppt_w</p:attrName>
                                        </p:attrNameLst>
                                      </p:cBhvr>
                                      <p:tavLst>
                                        <p:tav tm="0">
                                          <p:val>
                                            <p:strVal val="ppt_w"/>
                                          </p:val>
                                        </p:tav>
                                        <p:tav tm="100000">
                                          <p:val>
                                            <p:fltVal val="0"/>
                                          </p:val>
                                        </p:tav>
                                      </p:tavLst>
                                    </p:anim>
                                    <p:anim calcmode="lin" valueType="num">
                                      <p:cBhvr>
                                        <p:cTn id="94" dur="250" fill="hold"/>
                                        <p:tgtEl>
                                          <p:spTgt spid="132"/>
                                        </p:tgtEl>
                                        <p:attrNameLst>
                                          <p:attrName>ppt_h</p:attrName>
                                        </p:attrNameLst>
                                      </p:cBhvr>
                                      <p:tavLst>
                                        <p:tav tm="0">
                                          <p:val>
                                            <p:strVal val="ppt_h"/>
                                          </p:val>
                                        </p:tav>
                                        <p:tav tm="100000">
                                          <p:val>
                                            <p:fltVal val="0"/>
                                          </p:val>
                                        </p:tav>
                                      </p:tavLst>
                                    </p:anim>
                                    <p:set>
                                      <p:cBhvr>
                                        <p:cTn id="95" fill="hold">
                                          <p:stCondLst>
                                            <p:cond delay="249"/>
                                          </p:stCondLst>
                                        </p:cTn>
                                        <p:tgtEl>
                                          <p:spTgt spid="132"/>
                                        </p:tgtEl>
                                        <p:attrNameLst>
                                          <p:attrName>style.visibility</p:attrName>
                                        </p:attrNameLst>
                                      </p:cBhvr>
                                      <p:to>
                                        <p:strVal val="hidden"/>
                                      </p:to>
                                    </p:set>
                                  </p:childTnLst>
                                </p:cTn>
                              </p:par>
                            </p:childTnLst>
                          </p:cTn>
                        </p:par>
                        <p:par>
                          <p:cTn id="96" fill="hold">
                            <p:stCondLst>
                              <p:cond delay="1250"/>
                            </p:stCondLst>
                            <p:childTnLst>
                              <p:par>
                                <p:cTn id="97" presetID="23" presetClass="exit" presetSubtype="32" fill="hold" grpId="1" nodeType="afterEffect">
                                  <p:stCondLst>
                                    <p:cond delay="0"/>
                                  </p:stCondLst>
                                  <p:iterate>
                                    <p:tmAbs val="0"/>
                                  </p:iterate>
                                  <p:childTnLst>
                                    <p:anim calcmode="lin" valueType="num">
                                      <p:cBhvr>
                                        <p:cTn id="98" dur="500" fill="hold"/>
                                        <p:tgtEl>
                                          <p:spTgt spid="136"/>
                                        </p:tgtEl>
                                        <p:attrNameLst>
                                          <p:attrName>ppt_w</p:attrName>
                                        </p:attrNameLst>
                                      </p:cBhvr>
                                      <p:tavLst>
                                        <p:tav tm="0">
                                          <p:val>
                                            <p:strVal val="ppt_w"/>
                                          </p:val>
                                        </p:tav>
                                        <p:tav tm="100000">
                                          <p:val>
                                            <p:fltVal val="0"/>
                                          </p:val>
                                        </p:tav>
                                      </p:tavLst>
                                    </p:anim>
                                    <p:anim calcmode="lin" valueType="num">
                                      <p:cBhvr>
                                        <p:cTn id="99" dur="500" fill="hold"/>
                                        <p:tgtEl>
                                          <p:spTgt spid="136"/>
                                        </p:tgtEl>
                                        <p:attrNameLst>
                                          <p:attrName>ppt_h</p:attrName>
                                        </p:attrNameLst>
                                      </p:cBhvr>
                                      <p:tavLst>
                                        <p:tav tm="0">
                                          <p:val>
                                            <p:strVal val="ppt_h"/>
                                          </p:val>
                                        </p:tav>
                                        <p:tav tm="100000">
                                          <p:val>
                                            <p:fltVal val="0"/>
                                          </p:val>
                                        </p:tav>
                                      </p:tavLst>
                                    </p:anim>
                                    <p:set>
                                      <p:cBhvr>
                                        <p:cTn id="100" fill="hold">
                                          <p:stCondLst>
                                            <p:cond delay="499"/>
                                          </p:stCondLst>
                                        </p:cTn>
                                        <p:tgtEl>
                                          <p:spTgt spid="136"/>
                                        </p:tgtEl>
                                        <p:attrNameLst>
                                          <p:attrName>style.visibility</p:attrName>
                                        </p:attrNameLst>
                                      </p:cBhvr>
                                      <p:to>
                                        <p:strVal val="hidden"/>
                                      </p:to>
                                    </p:set>
                                  </p:childTnLst>
                                </p:cTn>
                              </p:par>
                            </p:childTnLst>
                          </p:cTn>
                        </p:par>
                        <p:par>
                          <p:cTn id="101" fill="hold">
                            <p:stCondLst>
                              <p:cond delay="1750"/>
                            </p:stCondLst>
                            <p:childTnLst>
                              <p:par>
                                <p:cTn id="102" presetID="23" presetClass="entr" presetSubtype="16" fill="hold" grpId="0" nodeType="afterEffect">
                                  <p:stCondLst>
                                    <p:cond delay="200"/>
                                  </p:stCondLst>
                                  <p:iterate>
                                    <p:tmAbs val="0"/>
                                  </p:iterate>
                                  <p:childTnLst>
                                    <p:set>
                                      <p:cBhvr>
                                        <p:cTn id="103" fill="hold"/>
                                        <p:tgtEl>
                                          <p:spTgt spid="139"/>
                                        </p:tgtEl>
                                        <p:attrNameLst>
                                          <p:attrName>style.visibility</p:attrName>
                                        </p:attrNameLst>
                                      </p:cBhvr>
                                      <p:to>
                                        <p:strVal val="visible"/>
                                      </p:to>
                                    </p:set>
                                    <p:anim calcmode="lin" valueType="num">
                                      <p:cBhvr>
                                        <p:cTn id="104" dur="500" fill="hold"/>
                                        <p:tgtEl>
                                          <p:spTgt spid="139"/>
                                        </p:tgtEl>
                                        <p:attrNameLst>
                                          <p:attrName>ppt_w</p:attrName>
                                        </p:attrNameLst>
                                      </p:cBhvr>
                                      <p:tavLst>
                                        <p:tav tm="0">
                                          <p:val>
                                            <p:fltVal val="0"/>
                                          </p:val>
                                        </p:tav>
                                        <p:tav tm="100000">
                                          <p:val>
                                            <p:strVal val="#ppt_w"/>
                                          </p:val>
                                        </p:tav>
                                      </p:tavLst>
                                    </p:anim>
                                    <p:anim calcmode="lin" valueType="num">
                                      <p:cBhvr>
                                        <p:cTn id="105" dur="500" fill="hold"/>
                                        <p:tgtEl>
                                          <p:spTgt spid="139"/>
                                        </p:tgtEl>
                                        <p:attrNameLst>
                                          <p:attrName>ppt_h</p:attrName>
                                        </p:attrNameLst>
                                      </p:cBhvr>
                                      <p:tavLst>
                                        <p:tav tm="0">
                                          <p:val>
                                            <p:fltVal val="0"/>
                                          </p:val>
                                        </p:tav>
                                        <p:tav tm="100000">
                                          <p:val>
                                            <p:strVal val="#ppt_h"/>
                                          </p:val>
                                        </p:tav>
                                      </p:tavLst>
                                    </p:anim>
                                  </p:childTnLst>
                                </p:cTn>
                              </p:par>
                            </p:childTnLst>
                          </p:cTn>
                        </p:par>
                        <p:par>
                          <p:cTn id="106" fill="hold">
                            <p:stCondLst>
                              <p:cond delay="2450"/>
                            </p:stCondLst>
                            <p:childTnLst>
                              <p:par>
                                <p:cTn id="107" presetID="23" presetClass="entr" presetSubtype="16" fill="hold" grpId="0" nodeType="afterEffect">
                                  <p:stCondLst>
                                    <p:cond delay="200"/>
                                  </p:stCondLst>
                                  <p:iterate>
                                    <p:tmAbs val="0"/>
                                  </p:iterate>
                                  <p:childTnLst>
                                    <p:set>
                                      <p:cBhvr>
                                        <p:cTn id="108" fill="hold"/>
                                        <p:tgtEl>
                                          <p:spTgt spid="140"/>
                                        </p:tgtEl>
                                        <p:attrNameLst>
                                          <p:attrName>style.visibility</p:attrName>
                                        </p:attrNameLst>
                                      </p:cBhvr>
                                      <p:to>
                                        <p:strVal val="visible"/>
                                      </p:to>
                                    </p:set>
                                    <p:anim calcmode="lin" valueType="num">
                                      <p:cBhvr>
                                        <p:cTn id="109" dur="500" fill="hold"/>
                                        <p:tgtEl>
                                          <p:spTgt spid="140"/>
                                        </p:tgtEl>
                                        <p:attrNameLst>
                                          <p:attrName>ppt_w</p:attrName>
                                        </p:attrNameLst>
                                      </p:cBhvr>
                                      <p:tavLst>
                                        <p:tav tm="0">
                                          <p:val>
                                            <p:fltVal val="0"/>
                                          </p:val>
                                        </p:tav>
                                        <p:tav tm="100000">
                                          <p:val>
                                            <p:strVal val="#ppt_w"/>
                                          </p:val>
                                        </p:tav>
                                      </p:tavLst>
                                    </p:anim>
                                    <p:anim calcmode="lin" valueType="num">
                                      <p:cBhvr>
                                        <p:cTn id="110" dur="500" fill="hold"/>
                                        <p:tgtEl>
                                          <p:spTgt spid="140"/>
                                        </p:tgtEl>
                                        <p:attrNameLst>
                                          <p:attrName>ppt_h</p:attrName>
                                        </p:attrNameLst>
                                      </p:cBhvr>
                                      <p:tavLst>
                                        <p:tav tm="0">
                                          <p:val>
                                            <p:fltVal val="0"/>
                                          </p:val>
                                        </p:tav>
                                        <p:tav tm="100000">
                                          <p:val>
                                            <p:strVal val="#ppt_h"/>
                                          </p:val>
                                        </p:tav>
                                      </p:tavLst>
                                    </p:anim>
                                  </p:childTnLst>
                                </p:cTn>
                              </p:par>
                            </p:childTnLst>
                          </p:cTn>
                        </p:par>
                        <p:par>
                          <p:cTn id="111" fill="hold">
                            <p:stCondLst>
                              <p:cond delay="3150"/>
                            </p:stCondLst>
                            <p:childTnLst>
                              <p:par>
                                <p:cTn id="112" presetID="23" presetClass="entr" presetSubtype="16" fill="hold" grpId="0" nodeType="afterEffect">
                                  <p:stCondLst>
                                    <p:cond delay="200"/>
                                  </p:stCondLst>
                                  <p:iterate>
                                    <p:tmAbs val="0"/>
                                  </p:iterate>
                                  <p:childTnLst>
                                    <p:set>
                                      <p:cBhvr>
                                        <p:cTn id="113" fill="hold"/>
                                        <p:tgtEl>
                                          <p:spTgt spid="141"/>
                                        </p:tgtEl>
                                        <p:attrNameLst>
                                          <p:attrName>style.visibility</p:attrName>
                                        </p:attrNameLst>
                                      </p:cBhvr>
                                      <p:to>
                                        <p:strVal val="visible"/>
                                      </p:to>
                                    </p:set>
                                    <p:anim calcmode="lin" valueType="num">
                                      <p:cBhvr>
                                        <p:cTn id="114" dur="500" fill="hold"/>
                                        <p:tgtEl>
                                          <p:spTgt spid="141"/>
                                        </p:tgtEl>
                                        <p:attrNameLst>
                                          <p:attrName>ppt_w</p:attrName>
                                        </p:attrNameLst>
                                      </p:cBhvr>
                                      <p:tavLst>
                                        <p:tav tm="0">
                                          <p:val>
                                            <p:fltVal val="0"/>
                                          </p:val>
                                        </p:tav>
                                        <p:tav tm="100000">
                                          <p:val>
                                            <p:strVal val="#ppt_w"/>
                                          </p:val>
                                        </p:tav>
                                      </p:tavLst>
                                    </p:anim>
                                    <p:anim calcmode="lin" valueType="num">
                                      <p:cBhvr>
                                        <p:cTn id="115" dur="500" fill="hold"/>
                                        <p:tgtEl>
                                          <p:spTgt spid="141"/>
                                        </p:tgtEl>
                                        <p:attrNameLst>
                                          <p:attrName>ppt_h</p:attrName>
                                        </p:attrNameLst>
                                      </p:cBhvr>
                                      <p:tavLst>
                                        <p:tav tm="0">
                                          <p:val>
                                            <p:fltVal val="0"/>
                                          </p:val>
                                        </p:tav>
                                        <p:tav tm="100000">
                                          <p:val>
                                            <p:strVal val="#ppt_h"/>
                                          </p:val>
                                        </p:tav>
                                      </p:tavLst>
                                    </p:anim>
                                  </p:childTnLst>
                                </p:cTn>
                              </p:par>
                            </p:childTnLst>
                          </p:cTn>
                        </p:par>
                        <p:par>
                          <p:cTn id="116" fill="hold">
                            <p:stCondLst>
                              <p:cond delay="3850"/>
                            </p:stCondLst>
                            <p:childTnLst>
                              <p:par>
                                <p:cTn id="117" presetID="23" presetClass="entr" presetSubtype="16" fill="hold" grpId="0" nodeType="afterEffect">
                                  <p:stCondLst>
                                    <p:cond delay="200"/>
                                  </p:stCondLst>
                                  <p:iterate>
                                    <p:tmAbs val="0"/>
                                  </p:iterate>
                                  <p:childTnLst>
                                    <p:set>
                                      <p:cBhvr>
                                        <p:cTn id="118" fill="hold"/>
                                        <p:tgtEl>
                                          <p:spTgt spid="138"/>
                                        </p:tgtEl>
                                        <p:attrNameLst>
                                          <p:attrName>style.visibility</p:attrName>
                                        </p:attrNameLst>
                                      </p:cBhvr>
                                      <p:to>
                                        <p:strVal val="visible"/>
                                      </p:to>
                                    </p:set>
                                    <p:anim calcmode="lin" valueType="num">
                                      <p:cBhvr>
                                        <p:cTn id="119" dur="500" fill="hold"/>
                                        <p:tgtEl>
                                          <p:spTgt spid="138"/>
                                        </p:tgtEl>
                                        <p:attrNameLst>
                                          <p:attrName>ppt_w</p:attrName>
                                        </p:attrNameLst>
                                      </p:cBhvr>
                                      <p:tavLst>
                                        <p:tav tm="0">
                                          <p:val>
                                            <p:fltVal val="0"/>
                                          </p:val>
                                        </p:tav>
                                        <p:tav tm="100000">
                                          <p:val>
                                            <p:strVal val="#ppt_w"/>
                                          </p:val>
                                        </p:tav>
                                      </p:tavLst>
                                    </p:anim>
                                    <p:anim calcmode="lin" valueType="num">
                                      <p:cBhvr>
                                        <p:cTn id="120" dur="500" fill="hold"/>
                                        <p:tgtEl>
                                          <p:spTgt spid="138"/>
                                        </p:tgtEl>
                                        <p:attrNameLst>
                                          <p:attrName>ppt_h</p:attrName>
                                        </p:attrNameLst>
                                      </p:cBhvr>
                                      <p:tavLst>
                                        <p:tav tm="0">
                                          <p:val>
                                            <p:fltVal val="0"/>
                                          </p:val>
                                        </p:tav>
                                        <p:tav tm="100000">
                                          <p:val>
                                            <p:strVal val="#ppt_h"/>
                                          </p:val>
                                        </p:tav>
                                      </p:tavLst>
                                    </p:anim>
                                  </p:childTnLst>
                                </p:cTn>
                              </p:par>
                            </p:childTnLst>
                          </p:cTn>
                        </p:par>
                        <p:par>
                          <p:cTn id="121" fill="hold">
                            <p:stCondLst>
                              <p:cond delay="4550"/>
                            </p:stCondLst>
                            <p:childTnLst>
                              <p:par>
                                <p:cTn id="122" presetID="22" presetClass="entr" presetSubtype="1" fill="hold" grpId="0" nodeType="afterEffect">
                                  <p:stCondLst>
                                    <p:cond delay="0"/>
                                  </p:stCondLst>
                                  <p:iterate>
                                    <p:tmAbs val="0"/>
                                  </p:iterate>
                                  <p:childTnLst>
                                    <p:set>
                                      <p:cBhvr>
                                        <p:cTn id="123" fill="hold"/>
                                        <p:tgtEl>
                                          <p:spTgt spid="142"/>
                                        </p:tgtEl>
                                        <p:attrNameLst>
                                          <p:attrName>style.visibility</p:attrName>
                                        </p:attrNameLst>
                                      </p:cBhvr>
                                      <p:to>
                                        <p:strVal val="visible"/>
                                      </p:to>
                                    </p:set>
                                    <p:animEffect transition="in" filter="wipe(up)">
                                      <p:cBhvr>
                                        <p:cTn id="124" dur="750"/>
                                        <p:tgtEl>
                                          <p:spTgt spid="142"/>
                                        </p:tgtEl>
                                      </p:cBhvr>
                                    </p:animEffect>
                                  </p:childTnLst>
                                </p:cTn>
                              </p:par>
                            </p:childTnLst>
                          </p:cTn>
                        </p:par>
                        <p:par>
                          <p:cTn id="125" fill="hold">
                            <p:stCondLst>
                              <p:cond delay="5300"/>
                            </p:stCondLst>
                            <p:childTnLst>
                              <p:par>
                                <p:cTn id="126" presetID="10" presetClass="exit" fill="hold" grpId="1" nodeType="afterEffect">
                                  <p:stCondLst>
                                    <p:cond delay="0"/>
                                  </p:stCondLst>
                                  <p:iterate>
                                    <p:tmAbs val="0"/>
                                  </p:iterate>
                                  <p:childTnLst>
                                    <p:animEffect transition="out" filter="fade">
                                      <p:cBhvr>
                                        <p:cTn id="127" dur="100" fill="hold"/>
                                        <p:tgtEl>
                                          <p:spTgt spid="138"/>
                                        </p:tgtEl>
                                      </p:cBhvr>
                                    </p:animEffect>
                                    <p:set>
                                      <p:cBhvr>
                                        <p:cTn id="128" fill="hold">
                                          <p:stCondLst>
                                            <p:cond delay="99"/>
                                          </p:stCondLst>
                                        </p:cTn>
                                        <p:tgtEl>
                                          <p:spTgt spid="138"/>
                                        </p:tgtEl>
                                        <p:attrNameLst>
                                          <p:attrName>style.visibility</p:attrName>
                                        </p:attrNameLst>
                                      </p:cBhvr>
                                      <p:to>
                                        <p:strVal val="hidden"/>
                                      </p:to>
                                    </p:set>
                                  </p:childTnLst>
                                </p:cTn>
                              </p:par>
                            </p:childTnLst>
                          </p:cTn>
                        </p:par>
                        <p:par>
                          <p:cTn id="129" fill="hold">
                            <p:stCondLst>
                              <p:cond delay="0"/>
                            </p:stCondLst>
                            <p:childTnLst>
                              <p:par>
                                <p:cTn id="130" presetID="-1" presetClass="path" presetSubtype="0" accel="50000" decel="50000" fill="hold" nodeType="withEffect">
                                  <p:stCondLst>
                                    <p:cond delay="0"/>
                                  </p:stCondLst>
                                  <p:childTnLst>
                                    <p:animMotion origin="layout" path="M 0.000000 0.000000 C 0.000000 0.000000 0.370824 -0.097093 0.448043 -0.018396 C 0.559424 0.095117 0.645211 0.399978 0.645211 0.399978" pathEditMode="relative">
                                      <p:cBhvr>
                                        <p:cTn id="131" dur="1000" fill="hold"/>
                                        <p:tgtEl>
                                          <p:spTgt spid="125"/>
                                        </p:tgtEl>
                                        <p:attrNameLst>
                                          <p:attrName>ppt_x</p:attrName>
                                          <p:attrName>ppt_y</p:attrName>
                                        </p:attrNameLst>
                                      </p:cBhvr>
                                    </p:animMotion>
                                  </p:childTnLst>
                                </p:cTn>
                              </p:par>
                            </p:childTnLst>
                          </p:cTn>
                        </p:par>
                        <p:par>
                          <p:cTn id="132" fill="hold">
                            <p:stCondLst>
                              <p:cond delay="0"/>
                            </p:stCondLst>
                            <p:childTnLst>
                              <p:par>
                                <p:cTn id="133" presetID="6" presetClass="emph" presetSubtype="0" accel="50000" decel="50000" fill="hold" grpId="1" nodeType="withEffect">
                                  <p:stCondLst>
                                    <p:cond delay="0"/>
                                  </p:stCondLst>
                                  <p:childTnLst>
                                    <p:animScale>
                                      <p:cBhvr>
                                        <p:cTn id="134" dur="1000" fill="hold"/>
                                        <p:tgtEl>
                                          <p:spTgt spid="125"/>
                                        </p:tgtEl>
                                      </p:cBhvr>
                                      <p:by x="37500" y="37500"/>
                                    </p:animScale>
                                  </p:childTnLst>
                                </p:cTn>
                              </p:par>
                            </p:childTnLst>
                          </p:cTn>
                        </p:par>
                        <p:par>
                          <p:cTn id="135" fill="hold">
                            <p:stCondLst>
                              <p:cond delay="0"/>
                            </p:stCondLst>
                            <p:childTnLst>
                              <p:par>
                                <p:cTn id="136" presetID="8" presetClass="emph" presetSubtype="0" accel="50000" decel="50000" fill="hold" grpId="2" nodeType="withEffect">
                                  <p:stCondLst>
                                    <p:cond delay="0"/>
                                  </p:stCondLst>
                                  <p:childTnLst>
                                    <p:animRot by="-5183183">
                                      <p:cBhvr>
                                        <p:cTn id="137" dur="1000" fill="hold"/>
                                        <p:tgtEl>
                                          <p:spTgt spid="125"/>
                                        </p:tgtEl>
                                        <p:attrNameLst>
                                          <p:attrName>r</p:attrName>
                                        </p:attrNameLst>
                                      </p:cBhvr>
                                    </p:animRot>
                                  </p:childTnLst>
                                </p:cTn>
                              </p:par>
                            </p:childTnLst>
                          </p:cTn>
                        </p:par>
                      </p:childTnLst>
                    </p:cTn>
                  </p:par>
                  <p:par>
                    <p:cTn id="138" fill="hold">
                      <p:stCondLst>
                        <p:cond delay="indefinite"/>
                      </p:stCondLst>
                      <p:childTnLst>
                        <p:par>
                          <p:cTn id="139" fill="hold">
                            <p:stCondLst>
                              <p:cond delay="0"/>
                            </p:stCondLst>
                            <p:childTnLst>
                              <p:par>
                                <p:cTn id="140" presetID="10" presetClass="entr" fill="hold" grpId="0" nodeType="clickEffect">
                                  <p:stCondLst>
                                    <p:cond delay="0"/>
                                  </p:stCondLst>
                                  <p:iterate>
                                    <p:tmAbs val="0"/>
                                  </p:iterate>
                                  <p:childTnLst>
                                    <p:set>
                                      <p:cBhvr>
                                        <p:cTn id="141" fill="hold"/>
                                        <p:tgtEl>
                                          <p:spTgt spid="107"/>
                                        </p:tgtEl>
                                        <p:attrNameLst>
                                          <p:attrName>style.visibility</p:attrName>
                                        </p:attrNameLst>
                                      </p:cBhvr>
                                      <p:to>
                                        <p:strVal val="visible"/>
                                      </p:to>
                                    </p:set>
                                    <p:animEffect transition="in" filter="fade">
                                      <p:cBhvr>
                                        <p:cTn id="142" dur="750"/>
                                        <p:tgtEl>
                                          <p:spTgt spid="107"/>
                                        </p:tgtEl>
                                      </p:cBhvr>
                                    </p:animEffect>
                                  </p:childTnLst>
                                </p:cTn>
                              </p:par>
                            </p:childTnLst>
                          </p:cTn>
                        </p:par>
                        <p:par>
                          <p:cTn id="143" fill="hold">
                            <p:stCondLst>
                              <p:cond delay="750"/>
                            </p:stCondLst>
                            <p:childTnLst>
                              <p:par>
                                <p:cTn id="144" presetID="10" presetClass="entr" fill="hold" grpId="0" nodeType="afterEffect">
                                  <p:stCondLst>
                                    <p:cond delay="0"/>
                                  </p:stCondLst>
                                  <p:iterate>
                                    <p:tmAbs val="0"/>
                                  </p:iterate>
                                  <p:childTnLst>
                                    <p:set>
                                      <p:cBhvr>
                                        <p:cTn id="145" fill="hold"/>
                                        <p:tgtEl>
                                          <p:spTgt spid="145"/>
                                        </p:tgtEl>
                                        <p:attrNameLst>
                                          <p:attrName>style.visibility</p:attrName>
                                        </p:attrNameLst>
                                      </p:cBhvr>
                                      <p:to>
                                        <p:strVal val="visible"/>
                                      </p:to>
                                    </p:set>
                                    <p:animEffect transition="in" filter="fade">
                                      <p:cBhvr>
                                        <p:cTn id="146" dur="750"/>
                                        <p:tgtEl>
                                          <p:spTgt spid="145"/>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path" presetSubtype="0" accel="50000" decel="50000" fill="hold" nodeType="clickEffect">
                                  <p:stCondLst>
                                    <p:cond delay="0"/>
                                  </p:stCondLst>
                                  <p:childTnLst>
                                    <p:animMotion origin="layout" path="M 0.000000 0.000000 C 0.000000 0.000000 0.159368 -0.179753 0.346953 -0.136111 C 0.451574 -0.111771 0.528256 0.145898 0.528256 0.145898" pathEditMode="relative">
                                      <p:cBhvr>
                                        <p:cTn id="150" dur="1000" fill="hold"/>
                                        <p:tgtEl>
                                          <p:spTgt spid="128"/>
                                        </p:tgtEl>
                                        <p:attrNameLst>
                                          <p:attrName>ppt_x</p:attrName>
                                          <p:attrName>ppt_y</p:attrName>
                                        </p:attrNameLst>
                                      </p:cBhvr>
                                    </p:animMotion>
                                  </p:childTnLst>
                                </p:cTn>
                              </p:par>
                            </p:childTnLst>
                          </p:cTn>
                        </p:par>
                        <p:par>
                          <p:cTn id="151" fill="hold">
                            <p:stCondLst>
                              <p:cond delay="0"/>
                            </p:stCondLst>
                            <p:childTnLst>
                              <p:par>
                                <p:cTn id="152" presetID="6" presetClass="emph" presetSubtype="0" accel="50000" decel="50000" fill="hold" grpId="1" nodeType="withEffect">
                                  <p:stCondLst>
                                    <p:cond delay="0"/>
                                  </p:stCondLst>
                                  <p:childTnLst>
                                    <p:animScale>
                                      <p:cBhvr>
                                        <p:cTn id="153" dur="1000" fill="hold"/>
                                        <p:tgtEl>
                                          <p:spTgt spid="128"/>
                                        </p:tgtEl>
                                      </p:cBhvr>
                                      <p:by x="38461" y="38461"/>
                                    </p:animScale>
                                  </p:childTnLst>
                                </p:cTn>
                              </p:par>
                            </p:childTnLst>
                          </p:cTn>
                        </p:par>
                        <p:par>
                          <p:cTn id="154" fill="hold">
                            <p:stCondLst>
                              <p:cond delay="0"/>
                            </p:stCondLst>
                            <p:childTnLst>
                              <p:par>
                                <p:cTn id="155" presetID="-1" presetClass="path" presetSubtype="0" accel="50000" decel="50000" fill="hold" nodeType="afterEffect">
                                  <p:stCondLst>
                                    <p:cond delay="0"/>
                                  </p:stCondLst>
                                  <p:childTnLst>
                                    <p:animMotion origin="layout" path="M 0.000000 0.000000 C 0.000000 0.000000 0.402097 0.075082 0.508594 0.119444 C 0.655802 0.180765 0.730306 0.402778 0.730306 0.402778" pathEditMode="relative">
                                      <p:cBhvr>
                                        <p:cTn id="156" dur="1000" fill="hold"/>
                                        <p:tgtEl>
                                          <p:spTgt spid="142"/>
                                        </p:tgtEl>
                                        <p:attrNameLst>
                                          <p:attrName>ppt_x</p:attrName>
                                          <p:attrName>ppt_y</p:attrName>
                                        </p:attrNameLst>
                                      </p:cBhvr>
                                    </p:animMotion>
                                  </p:childTnLst>
                                </p:cTn>
                              </p:par>
                            </p:childTnLst>
                          </p:cTn>
                        </p:par>
                        <p:par>
                          <p:cTn id="157" fill="hold">
                            <p:stCondLst>
                              <p:cond delay="0"/>
                            </p:stCondLst>
                            <p:childTnLst>
                              <p:par>
                                <p:cTn id="158" presetID="6" presetClass="emph" presetSubtype="0" accel="50000" decel="50000" fill="hold" grpId="1" nodeType="withEffect">
                                  <p:stCondLst>
                                    <p:cond delay="0"/>
                                  </p:stCondLst>
                                  <p:childTnLst>
                                    <p:animScale>
                                      <p:cBhvr>
                                        <p:cTn id="159" dur="1000" fill="hold"/>
                                        <p:tgtEl>
                                          <p:spTgt spid="142"/>
                                        </p:tgtEl>
                                      </p:cBhvr>
                                      <p:by x="56410" y="56410"/>
                                    </p:animScale>
                                  </p:childTnLst>
                                </p:cTn>
                              </p:par>
                            </p:childTnLst>
                          </p:cTn>
                        </p:par>
                        <p:par>
                          <p:cTn id="160" fill="hold">
                            <p:stCondLst>
                              <p:cond delay="1000"/>
                            </p:stCondLst>
                            <p:childTnLst>
                              <p:par>
                                <p:cTn id="161" presetID="22" presetClass="entr" presetSubtype="1" fill="hold" grpId="0" nodeType="afterEffect">
                                  <p:stCondLst>
                                    <p:cond delay="400"/>
                                  </p:stCondLst>
                                  <p:iterate>
                                    <p:tmAbs val="0"/>
                                  </p:iterate>
                                  <p:childTnLst>
                                    <p:set>
                                      <p:cBhvr>
                                        <p:cTn id="162" fill="hold"/>
                                        <p:tgtEl>
                                          <p:spTgt spid="146"/>
                                        </p:tgtEl>
                                        <p:attrNameLst>
                                          <p:attrName>style.visibility</p:attrName>
                                        </p:attrNameLst>
                                      </p:cBhvr>
                                      <p:to>
                                        <p:strVal val="visible"/>
                                      </p:to>
                                    </p:set>
                                    <p:animEffect transition="in" filter="wipe(up)">
                                      <p:cBhvr>
                                        <p:cTn id="163" dur="750"/>
                                        <p:tgtEl>
                                          <p:spTgt spid="146"/>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fill="hold" grpId="0" nodeType="clickEffect">
                                  <p:stCondLst>
                                    <p:cond delay="0"/>
                                  </p:stCondLst>
                                  <p:iterate>
                                    <p:tmAbs val="0"/>
                                  </p:iterate>
                                  <p:childTnLst>
                                    <p:set>
                                      <p:cBhvr>
                                        <p:cTn id="167" fill="hold"/>
                                        <p:tgtEl>
                                          <p:spTgt spid="119"/>
                                        </p:tgtEl>
                                        <p:attrNameLst>
                                          <p:attrName>style.visibility</p:attrName>
                                        </p:attrNameLst>
                                      </p:cBhvr>
                                      <p:to>
                                        <p:strVal val="visible"/>
                                      </p:to>
                                    </p:set>
                                    <p:animEffect transition="in" filter="fade">
                                      <p:cBhvr>
                                        <p:cTn id="168" dur="750"/>
                                        <p:tgtEl>
                                          <p:spTgt spid="119"/>
                                        </p:tgtEl>
                                      </p:cBhvr>
                                    </p:animEffect>
                                  </p:childTnLst>
                                </p:cTn>
                              </p:par>
                            </p:childTnLst>
                          </p:cTn>
                        </p:par>
                        <p:par>
                          <p:cTn id="169" fill="hold">
                            <p:stCondLst>
                              <p:cond delay="750"/>
                            </p:stCondLst>
                            <p:childTnLst>
                              <p:par>
                                <p:cTn id="170" presetID="10" presetClass="entr" fill="hold" grpId="0" nodeType="afterEffect">
                                  <p:stCondLst>
                                    <p:cond delay="0"/>
                                  </p:stCondLst>
                                  <p:iterate>
                                    <p:tmAbs val="0"/>
                                  </p:iterate>
                                  <p:childTnLst>
                                    <p:set>
                                      <p:cBhvr>
                                        <p:cTn id="171" fill="hold"/>
                                        <p:tgtEl>
                                          <p:spTgt spid="154"/>
                                        </p:tgtEl>
                                        <p:attrNameLst>
                                          <p:attrName>style.visibility</p:attrName>
                                        </p:attrNameLst>
                                      </p:cBhvr>
                                      <p:to>
                                        <p:strVal val="visible"/>
                                      </p:to>
                                    </p:set>
                                    <p:animEffect transition="in" filter="fade">
                                      <p:cBhvr>
                                        <p:cTn id="172" dur="750"/>
                                        <p:tgtEl>
                                          <p:spTgt spid="154"/>
                                        </p:tgtEl>
                                      </p:cBhvr>
                                    </p:animEffect>
                                  </p:childTnLst>
                                </p:cTn>
                              </p:par>
                            </p:childTnLst>
                          </p:cTn>
                        </p:par>
                        <p:par>
                          <p:cTn id="173" fill="hold">
                            <p:stCondLst>
                              <p:cond delay="0"/>
                            </p:stCondLst>
                            <p:childTnLst>
                              <p:par>
                                <p:cTn id="174" presetID="-1" presetClass="path" presetSubtype="0" accel="50000" decel="50000" fill="hold" nodeType="afterEffect">
                                  <p:stCondLst>
                                    <p:cond delay="0"/>
                                  </p:stCondLst>
                                  <p:childTnLst>
                                    <p:animMotion origin="layout" path="M 0.000000 0.000000 C 0.000000 0.000000 0.096348 -0.226874 0.202455 -0.226389 C 0.279691 -0.226036 0.382810 -0.108008 0.382810 -0.108008" pathEditMode="relative">
                                      <p:cBhvr>
                                        <p:cTn id="175" dur="1000" fill="hold"/>
                                        <p:tgtEl>
                                          <p:spTgt spid="127"/>
                                        </p:tgtEl>
                                        <p:attrNameLst>
                                          <p:attrName>ppt_x</p:attrName>
                                          <p:attrName>ppt_y</p:attrName>
                                        </p:attrNameLst>
                                      </p:cBhvr>
                                    </p:animMotion>
                                  </p:childTnLst>
                                </p:cTn>
                              </p:par>
                            </p:childTnLst>
                          </p:cTn>
                        </p:par>
                        <p:par>
                          <p:cTn id="176" fill="hold">
                            <p:stCondLst>
                              <p:cond delay="0"/>
                            </p:stCondLst>
                            <p:childTnLst>
                              <p:par>
                                <p:cTn id="177" presetID="6" presetClass="emph" presetSubtype="0" accel="50000" decel="50000" fill="hold" grpId="1" nodeType="withEffect">
                                  <p:stCondLst>
                                    <p:cond delay="0"/>
                                  </p:stCondLst>
                                  <p:childTnLst>
                                    <p:animScale>
                                      <p:cBhvr>
                                        <p:cTn id="178" dur="1000" fill="hold"/>
                                        <p:tgtEl>
                                          <p:spTgt spid="127"/>
                                        </p:tgtEl>
                                      </p:cBhvr>
                                      <p:by x="43333" y="43333"/>
                                    </p:animScale>
                                  </p:childTnLst>
                                </p:cTn>
                              </p:par>
                            </p:childTnLst>
                          </p:cTn>
                        </p:par>
                        <p:par>
                          <p:cTn id="179" fill="hold">
                            <p:stCondLst>
                              <p:cond delay="0"/>
                            </p:stCondLst>
                            <p:childTnLst>
                              <p:par>
                                <p:cTn id="180" presetID="8" presetClass="emph" presetSubtype="0" accel="50000" decel="50000" fill="hold" grpId="2" nodeType="withEffect">
                                  <p:stCondLst>
                                    <p:cond delay="0"/>
                                  </p:stCondLst>
                                  <p:childTnLst>
                                    <p:animRot by="5883720">
                                      <p:cBhvr>
                                        <p:cTn id="181" dur="1000" fill="hold"/>
                                        <p:tgtEl>
                                          <p:spTgt spid="127"/>
                                        </p:tgtEl>
                                        <p:attrNameLst>
                                          <p:attrName>r</p:attrName>
                                        </p:attrNameLst>
                                      </p:cBhvr>
                                    </p:animRot>
                                  </p:childTnLst>
                                </p:cTn>
                              </p:par>
                            </p:childTnLst>
                          </p:cTn>
                        </p:par>
                        <p:par>
                          <p:cTn id="182" fill="hold">
                            <p:stCondLst>
                              <p:cond delay="0"/>
                            </p:stCondLst>
                            <p:childTnLst>
                              <p:par>
                                <p:cTn id="183" presetID="-1" presetClass="path" presetSubtype="0" accel="50000" decel="50000" fill="hold" nodeType="withEffect">
                                  <p:stCondLst>
                                    <p:cond delay="0"/>
                                  </p:stCondLst>
                                  <p:childTnLst>
                                    <p:animMotion origin="layout" path="M 0.000000 0.000000 C 0.000000 0.000000 0.282595 0.058911 0.358594 0.104167 C 0.415082 0.137804 0.598547 0.352778 0.598547 0.352778" pathEditMode="relative">
                                      <p:cBhvr>
                                        <p:cTn id="184" dur="1000" fill="hold"/>
                                        <p:tgtEl>
                                          <p:spTgt spid="146"/>
                                        </p:tgtEl>
                                        <p:attrNameLst>
                                          <p:attrName>ppt_x</p:attrName>
                                          <p:attrName>ppt_y</p:attrName>
                                        </p:attrNameLst>
                                      </p:cBhvr>
                                    </p:animMotion>
                                  </p:childTnLst>
                                </p:cTn>
                              </p:par>
                            </p:childTnLst>
                          </p:cTn>
                        </p:par>
                        <p:par>
                          <p:cTn id="185" fill="hold">
                            <p:stCondLst>
                              <p:cond delay="0"/>
                            </p:stCondLst>
                            <p:childTnLst>
                              <p:par>
                                <p:cTn id="186" presetID="6" presetClass="emph" presetSubtype="0" accel="50000" decel="50000" fill="hold" grpId="1" nodeType="withEffect">
                                  <p:stCondLst>
                                    <p:cond delay="0"/>
                                  </p:stCondLst>
                                  <p:childTnLst>
                                    <p:animScale>
                                      <p:cBhvr>
                                        <p:cTn id="187" dur="1000" fill="hold"/>
                                        <p:tgtEl>
                                          <p:spTgt spid="146"/>
                                        </p:tgtEl>
                                      </p:cBhvr>
                                      <p:by x="47435" y="47435"/>
                                    </p:animScale>
                                  </p:childTnLst>
                                </p:cTn>
                              </p:par>
                            </p:childTnLst>
                          </p:cTn>
                        </p:par>
                        <p:par>
                          <p:cTn id="188" fill="hold">
                            <p:stCondLst>
                              <p:cond delay="1000"/>
                            </p:stCondLst>
                            <p:childTnLst>
                              <p:par>
                                <p:cTn id="189" presetID="22" presetClass="entr" presetSubtype="1" fill="hold" grpId="0" nodeType="afterEffect">
                                  <p:stCondLst>
                                    <p:cond delay="400"/>
                                  </p:stCondLst>
                                  <p:iterate>
                                    <p:tmAbs val="0"/>
                                  </p:iterate>
                                  <p:childTnLst>
                                    <p:set>
                                      <p:cBhvr>
                                        <p:cTn id="190" fill="hold"/>
                                        <p:tgtEl>
                                          <p:spTgt spid="147"/>
                                        </p:tgtEl>
                                        <p:attrNameLst>
                                          <p:attrName>style.visibility</p:attrName>
                                        </p:attrNameLst>
                                      </p:cBhvr>
                                      <p:to>
                                        <p:strVal val="visible"/>
                                      </p:to>
                                    </p:set>
                                    <p:animEffect transition="in" filter="wipe(up)">
                                      <p:cBhvr>
                                        <p:cTn id="191" dur="750"/>
                                        <p:tgtEl>
                                          <p:spTgt spid="147"/>
                                        </p:tgtEl>
                                      </p:cBhvr>
                                    </p:animEffect>
                                  </p:childTnLst>
                                </p:cTn>
                              </p:par>
                            </p:childTnLst>
                          </p:cTn>
                        </p:par>
                        <p:par>
                          <p:cTn id="192" fill="hold">
                            <p:stCondLst>
                              <p:cond delay="2150"/>
                            </p:stCondLst>
                            <p:childTnLst>
                              <p:par>
                                <p:cTn id="193" presetID="10" presetClass="entr" fill="hold" grpId="0" nodeType="afterEffect">
                                  <p:stCondLst>
                                    <p:cond delay="0"/>
                                  </p:stCondLst>
                                  <p:iterate>
                                    <p:tmAbs val="0"/>
                                  </p:iterate>
                                  <p:childTnLst>
                                    <p:set>
                                      <p:cBhvr>
                                        <p:cTn id="194" fill="hold"/>
                                        <p:tgtEl>
                                          <p:spTgt spid="122"/>
                                        </p:tgtEl>
                                        <p:attrNameLst>
                                          <p:attrName>style.visibility</p:attrName>
                                        </p:attrNameLst>
                                      </p:cBhvr>
                                      <p:to>
                                        <p:strVal val="visible"/>
                                      </p:to>
                                    </p:set>
                                    <p:animEffect transition="in" filter="fade">
                                      <p:cBhvr>
                                        <p:cTn id="195" dur="750"/>
                                        <p:tgtEl>
                                          <p:spTgt spid="122"/>
                                        </p:tgtEl>
                                      </p:cBhvr>
                                    </p:animEffect>
                                  </p:childTnLst>
                                </p:cTn>
                              </p:par>
                            </p:childTnLst>
                          </p:cTn>
                        </p:par>
                        <p:par>
                          <p:cTn id="196" fill="hold">
                            <p:stCondLst>
                              <p:cond delay="2900"/>
                            </p:stCondLst>
                            <p:childTnLst>
                              <p:par>
                                <p:cTn id="197" presetID="10" presetClass="entr" fill="hold" grpId="0" nodeType="afterEffect">
                                  <p:stCondLst>
                                    <p:cond delay="0"/>
                                  </p:stCondLst>
                                  <p:iterate>
                                    <p:tmAbs val="0"/>
                                  </p:iterate>
                                  <p:childTnLst>
                                    <p:set>
                                      <p:cBhvr>
                                        <p:cTn id="198" fill="hold"/>
                                        <p:tgtEl>
                                          <p:spTgt spid="151"/>
                                        </p:tgtEl>
                                        <p:attrNameLst>
                                          <p:attrName>style.visibility</p:attrName>
                                        </p:attrNameLst>
                                      </p:cBhvr>
                                      <p:to>
                                        <p:strVal val="visible"/>
                                      </p:to>
                                    </p:set>
                                    <p:animEffect transition="in" filter="fade">
                                      <p:cBhvr>
                                        <p:cTn id="199" dur="750"/>
                                        <p:tgtEl>
                                          <p:spTgt spid="151"/>
                                        </p:tgtEl>
                                      </p:cBhvr>
                                    </p:animEffect>
                                  </p:childTnLst>
                                </p:cTn>
                              </p:par>
                            </p:childTnLst>
                          </p:cTn>
                        </p:par>
                        <p:par>
                          <p:cTn id="200" fill="hold">
                            <p:stCondLst>
                              <p:cond delay="0"/>
                            </p:stCondLst>
                            <p:childTnLst>
                              <p:par>
                                <p:cTn id="201" presetID="-1" presetClass="path" presetSubtype="0" accel="50000" decel="50000" fill="hold" nodeType="afterEffect">
                                  <p:stCondLst>
                                    <p:cond delay="0"/>
                                  </p:stCondLst>
                                  <p:childTnLst>
                                    <p:animMotion origin="layout" path="M 0.000000 0.000000 C 0.000000 0.000000 0.073398 -0.237648 0.143068 -0.333333 C 0.379929 -0.658637 0.402460 -0.380592 0.402460 -0.380592" pathEditMode="relative">
                                      <p:cBhvr>
                                        <p:cTn id="202" dur="1000" fill="hold"/>
                                        <p:tgtEl>
                                          <p:spTgt spid="123"/>
                                        </p:tgtEl>
                                        <p:attrNameLst>
                                          <p:attrName>ppt_x</p:attrName>
                                          <p:attrName>ppt_y</p:attrName>
                                        </p:attrNameLst>
                                      </p:cBhvr>
                                    </p:animMotion>
                                  </p:childTnLst>
                                </p:cTn>
                              </p:par>
                            </p:childTnLst>
                          </p:cTn>
                        </p:par>
                        <p:par>
                          <p:cTn id="203" fill="hold">
                            <p:stCondLst>
                              <p:cond delay="0"/>
                            </p:stCondLst>
                            <p:childTnLst>
                              <p:par>
                                <p:cTn id="204" presetID="6" presetClass="emph" presetSubtype="0" accel="50000" decel="50000" fill="hold" grpId="1" nodeType="withEffect">
                                  <p:stCondLst>
                                    <p:cond delay="0"/>
                                  </p:stCondLst>
                                  <p:childTnLst>
                                    <p:animScale>
                                      <p:cBhvr>
                                        <p:cTn id="205" dur="1000" fill="hold"/>
                                        <p:tgtEl>
                                          <p:spTgt spid="123"/>
                                        </p:tgtEl>
                                      </p:cBhvr>
                                      <p:by x="47031" y="47031"/>
                                    </p:animScale>
                                  </p:childTnLst>
                                </p:cTn>
                              </p:par>
                            </p:childTnLst>
                          </p:cTn>
                        </p:par>
                        <p:par>
                          <p:cTn id="206" fill="hold">
                            <p:stCondLst>
                              <p:cond delay="0"/>
                            </p:stCondLst>
                            <p:childTnLst>
                              <p:par>
                                <p:cTn id="207" presetID="8" presetClass="emph" presetSubtype="0" accel="50000" decel="50000" fill="hold" grpId="2" nodeType="withEffect">
                                  <p:stCondLst>
                                    <p:cond delay="0"/>
                                  </p:stCondLst>
                                  <p:childTnLst>
                                    <p:animRot by="-3602446">
                                      <p:cBhvr>
                                        <p:cTn id="208" dur="1000" fill="hold"/>
                                        <p:tgtEl>
                                          <p:spTgt spid="123"/>
                                        </p:tgtEl>
                                        <p:attrNameLst>
                                          <p:attrName>r</p:attrName>
                                        </p:attrNameLst>
                                      </p:cBhvr>
                                    </p:animRot>
                                  </p:childTnLst>
                                </p:cTn>
                              </p:par>
                            </p:childTnLst>
                          </p:cTn>
                        </p:par>
                        <p:par>
                          <p:cTn id="209" fill="hold">
                            <p:stCondLst>
                              <p:cond delay="0"/>
                            </p:stCondLst>
                            <p:childTnLst>
                              <p:par>
                                <p:cTn id="210" presetID="-1" presetClass="path" presetSubtype="0" accel="50000" decel="50000" fill="hold" nodeType="withEffect">
                                  <p:stCondLst>
                                    <p:cond delay="0"/>
                                  </p:stCondLst>
                                  <p:childTnLst>
                                    <p:animMotion origin="layout" path="M 0.000000 0.000000 C 0.000000 0.000000 0.221697 0.017439 0.275000 0.052778 C 0.324204 0.085399 0.465942 0.308912 0.465942 0.308912" pathEditMode="relative">
                                      <p:cBhvr>
                                        <p:cTn id="211" dur="1000" fill="hold"/>
                                        <p:tgtEl>
                                          <p:spTgt spid="147"/>
                                        </p:tgtEl>
                                        <p:attrNameLst>
                                          <p:attrName>ppt_x</p:attrName>
                                          <p:attrName>ppt_y</p:attrName>
                                        </p:attrNameLst>
                                      </p:cBhvr>
                                    </p:animMotion>
                                  </p:childTnLst>
                                </p:cTn>
                              </p:par>
                            </p:childTnLst>
                          </p:cTn>
                        </p:par>
                        <p:par>
                          <p:cTn id="212" fill="hold">
                            <p:stCondLst>
                              <p:cond delay="0"/>
                            </p:stCondLst>
                            <p:childTnLst>
                              <p:par>
                                <p:cTn id="213" presetID="6" presetClass="emph" presetSubtype="0" accel="50000" decel="50000" fill="hold" grpId="1" nodeType="withEffect">
                                  <p:stCondLst>
                                    <p:cond delay="0"/>
                                  </p:stCondLst>
                                  <p:childTnLst>
                                    <p:animScale>
                                      <p:cBhvr>
                                        <p:cTn id="214" dur="1000" fill="hold"/>
                                        <p:tgtEl>
                                          <p:spTgt spid="147"/>
                                        </p:tgtEl>
                                      </p:cBhvr>
                                      <p:by x="51282" y="51282"/>
                                    </p:animScale>
                                  </p:childTnLst>
                                </p:cTn>
                              </p:par>
                            </p:childTnLst>
                          </p:cTn>
                        </p:par>
                        <p:par>
                          <p:cTn id="215" fill="hold">
                            <p:stCondLst>
                              <p:cond delay="1000"/>
                            </p:stCondLst>
                            <p:childTnLst>
                              <p:par>
                                <p:cTn id="216" presetID="22" presetClass="entr" presetSubtype="1" fill="hold" grpId="0" nodeType="afterEffect">
                                  <p:stCondLst>
                                    <p:cond delay="400"/>
                                  </p:stCondLst>
                                  <p:iterate>
                                    <p:tmAbs val="0"/>
                                  </p:iterate>
                                  <p:childTnLst>
                                    <p:set>
                                      <p:cBhvr>
                                        <p:cTn id="217" fill="hold"/>
                                        <p:tgtEl>
                                          <p:spTgt spid="148"/>
                                        </p:tgtEl>
                                        <p:attrNameLst>
                                          <p:attrName>style.visibility</p:attrName>
                                        </p:attrNameLst>
                                      </p:cBhvr>
                                      <p:to>
                                        <p:strVal val="visible"/>
                                      </p:to>
                                    </p:set>
                                    <p:animEffect transition="in" filter="wipe(up)">
                                      <p:cBhvr>
                                        <p:cTn id="218" dur="750"/>
                                        <p:tgtEl>
                                          <p:spTgt spid="148"/>
                                        </p:tgtEl>
                                      </p:cBhvr>
                                    </p:animEffect>
                                  </p:childTnLst>
                                </p:cTn>
                              </p:par>
                            </p:childTnLst>
                          </p:cTn>
                        </p:par>
                        <p:par>
                          <p:cTn id="219" fill="hold">
                            <p:stCondLst>
                              <p:cond delay="2150"/>
                            </p:stCondLst>
                            <p:childTnLst>
                              <p:par>
                                <p:cTn id="220" presetID="10" presetClass="entr" fill="hold" grpId="0" nodeType="afterEffect">
                                  <p:stCondLst>
                                    <p:cond delay="0"/>
                                  </p:stCondLst>
                                  <p:iterate>
                                    <p:tmAbs val="0"/>
                                  </p:iterate>
                                  <p:childTnLst>
                                    <p:set>
                                      <p:cBhvr>
                                        <p:cTn id="221" fill="hold"/>
                                        <p:tgtEl>
                                          <p:spTgt spid="116"/>
                                        </p:tgtEl>
                                        <p:attrNameLst>
                                          <p:attrName>style.visibility</p:attrName>
                                        </p:attrNameLst>
                                      </p:cBhvr>
                                      <p:to>
                                        <p:strVal val="visible"/>
                                      </p:to>
                                    </p:set>
                                    <p:animEffect transition="in" filter="fade">
                                      <p:cBhvr>
                                        <p:cTn id="222" dur="750"/>
                                        <p:tgtEl>
                                          <p:spTgt spid="116"/>
                                        </p:tgtEl>
                                      </p:cBhvr>
                                    </p:animEffect>
                                  </p:childTnLst>
                                </p:cTn>
                              </p:par>
                            </p:childTnLst>
                          </p:cTn>
                        </p:par>
                        <p:par>
                          <p:cTn id="223" fill="hold">
                            <p:stCondLst>
                              <p:cond delay="2900"/>
                            </p:stCondLst>
                            <p:childTnLst>
                              <p:par>
                                <p:cTn id="224" presetID="10" presetClass="entr" fill="hold" grpId="0" nodeType="afterEffect">
                                  <p:stCondLst>
                                    <p:cond delay="0"/>
                                  </p:stCondLst>
                                  <p:iterate>
                                    <p:tmAbs val="0"/>
                                  </p:iterate>
                                  <p:childTnLst>
                                    <p:set>
                                      <p:cBhvr>
                                        <p:cTn id="225" fill="hold"/>
                                        <p:tgtEl>
                                          <p:spTgt spid="158"/>
                                        </p:tgtEl>
                                        <p:attrNameLst>
                                          <p:attrName>style.visibility</p:attrName>
                                        </p:attrNameLst>
                                      </p:cBhvr>
                                      <p:to>
                                        <p:strVal val="visible"/>
                                      </p:to>
                                    </p:set>
                                    <p:animEffect transition="in" filter="fade">
                                      <p:cBhvr>
                                        <p:cTn id="226" dur="750"/>
                                        <p:tgtEl>
                                          <p:spTgt spid="158"/>
                                        </p:tgtEl>
                                      </p:cBhvr>
                                    </p:animEffect>
                                  </p:childTnLst>
                                </p:cTn>
                              </p:par>
                            </p:childTnLst>
                          </p:cTn>
                        </p:par>
                        <p:par>
                          <p:cTn id="227" fill="hold">
                            <p:stCondLst>
                              <p:cond delay="0"/>
                            </p:stCondLst>
                            <p:childTnLst>
                              <p:par>
                                <p:cTn id="228" presetID="-1" presetClass="path" presetSubtype="0" accel="50000" decel="50000" fill="hold" nodeType="afterEffect">
                                  <p:stCondLst>
                                    <p:cond delay="0"/>
                                  </p:stCondLst>
                                  <p:childTnLst>
                                    <p:animMotion origin="layout" path="M 0.000000 0.000000 C 0.000000 0.000000 0.023360 -0.768113 0.208382 -0.796094 C 0.369334 -0.820434 0.366272 -0.701505 0.366272 -0.701505" pathEditMode="relative">
                                      <p:cBhvr>
                                        <p:cTn id="229" dur="1000" fill="hold"/>
                                        <p:tgtEl>
                                          <p:spTgt spid="124"/>
                                        </p:tgtEl>
                                        <p:attrNameLst>
                                          <p:attrName>ppt_x</p:attrName>
                                          <p:attrName>ppt_y</p:attrName>
                                        </p:attrNameLst>
                                      </p:cBhvr>
                                    </p:animMotion>
                                  </p:childTnLst>
                                </p:cTn>
                              </p:par>
                            </p:childTnLst>
                          </p:cTn>
                        </p:par>
                        <p:par>
                          <p:cTn id="230" fill="hold">
                            <p:stCondLst>
                              <p:cond delay="0"/>
                            </p:stCondLst>
                            <p:childTnLst>
                              <p:par>
                                <p:cTn id="231" presetID="6" presetClass="emph" presetSubtype="0" accel="50000" decel="50000" fill="hold" grpId="1" nodeType="withEffect">
                                  <p:stCondLst>
                                    <p:cond delay="0"/>
                                  </p:stCondLst>
                                  <p:childTnLst>
                                    <p:animScale>
                                      <p:cBhvr>
                                        <p:cTn id="232" dur="1000" fill="hold"/>
                                        <p:tgtEl>
                                          <p:spTgt spid="124"/>
                                        </p:tgtEl>
                                      </p:cBhvr>
                                      <p:by x="46666" y="46666"/>
                                    </p:animScale>
                                  </p:childTnLst>
                                </p:cTn>
                              </p:par>
                            </p:childTnLst>
                          </p:cTn>
                        </p:par>
                        <p:par>
                          <p:cTn id="233" fill="hold">
                            <p:stCondLst>
                              <p:cond delay="0"/>
                            </p:stCondLst>
                            <p:childTnLst>
                              <p:par>
                                <p:cTn id="234" presetID="8" presetClass="emph" presetSubtype="0" accel="50000" decel="50000" fill="hold" grpId="2" nodeType="withEffect">
                                  <p:stCondLst>
                                    <p:cond delay="0"/>
                                  </p:stCondLst>
                                  <p:childTnLst>
                                    <p:animRot by="4758941">
                                      <p:cBhvr>
                                        <p:cTn id="235" dur="1000" fill="hold"/>
                                        <p:tgtEl>
                                          <p:spTgt spid="124"/>
                                        </p:tgtEl>
                                        <p:attrNameLst>
                                          <p:attrName>r</p:attrName>
                                        </p:attrNameLst>
                                      </p:cBhvr>
                                    </p:animRot>
                                  </p:childTnLst>
                                </p:cTn>
                              </p:par>
                            </p:childTnLst>
                          </p:cTn>
                        </p:par>
                        <p:par>
                          <p:cTn id="236" fill="hold">
                            <p:stCondLst>
                              <p:cond delay="0"/>
                            </p:stCondLst>
                            <p:childTnLst>
                              <p:par>
                                <p:cTn id="237" presetID="-1" presetClass="path" presetSubtype="0" accel="50000" decel="50000" fill="hold" nodeType="withEffect">
                                  <p:stCondLst>
                                    <p:cond delay="0"/>
                                  </p:stCondLst>
                                  <p:childTnLst>
                                    <p:animMotion origin="layout" path="M 0.000000 0.000000 C 0.000000 0.000000 0.289487 -0.160711 0.353202 -0.163411 C 0.419634 -0.166227 0.591577 -0.025072 0.591577 -0.025072" pathEditMode="relative">
                                      <p:cBhvr>
                                        <p:cTn id="238" dur="1000" fill="hold"/>
                                        <p:tgtEl>
                                          <p:spTgt spid="148"/>
                                        </p:tgtEl>
                                        <p:attrNameLst>
                                          <p:attrName>ppt_x</p:attrName>
                                          <p:attrName>ppt_y</p:attrName>
                                        </p:attrNameLst>
                                      </p:cBhvr>
                                    </p:animMotion>
                                  </p:childTnLst>
                                </p:cTn>
                              </p:par>
                            </p:childTnLst>
                          </p:cTn>
                        </p:par>
                        <p:par>
                          <p:cTn id="239" fill="hold">
                            <p:stCondLst>
                              <p:cond delay="0"/>
                            </p:stCondLst>
                            <p:childTnLst>
                              <p:par>
                                <p:cTn id="240" presetID="6" presetClass="emph" presetSubtype="0" accel="50000" decel="50000" fill="hold" grpId="1" nodeType="withEffect">
                                  <p:stCondLst>
                                    <p:cond delay="0"/>
                                  </p:stCondLst>
                                  <p:childTnLst>
                                    <p:animScale>
                                      <p:cBhvr>
                                        <p:cTn id="241" dur="1000" fill="hold"/>
                                        <p:tgtEl>
                                          <p:spTgt spid="148"/>
                                        </p:tgtEl>
                                      </p:cBhvr>
                                      <p:by x="53846" y="53846"/>
                                    </p:animScale>
                                  </p:childTnLst>
                                </p:cTn>
                              </p:par>
                            </p:childTnLst>
                          </p:cTn>
                        </p:par>
                        <p:par>
                          <p:cTn id="242" fill="hold">
                            <p:stCondLst>
                              <p:cond delay="1000"/>
                            </p:stCondLst>
                            <p:childTnLst>
                              <p:par>
                                <p:cTn id="243" presetID="22" presetClass="entr" presetSubtype="1" fill="hold" grpId="0" nodeType="afterEffect">
                                  <p:stCondLst>
                                    <p:cond delay="400"/>
                                  </p:stCondLst>
                                  <p:iterate>
                                    <p:tmAbs val="0"/>
                                  </p:iterate>
                                  <p:childTnLst>
                                    <p:set>
                                      <p:cBhvr>
                                        <p:cTn id="244" fill="hold"/>
                                        <p:tgtEl>
                                          <p:spTgt spid="155"/>
                                        </p:tgtEl>
                                        <p:attrNameLst>
                                          <p:attrName>style.visibility</p:attrName>
                                        </p:attrNameLst>
                                      </p:cBhvr>
                                      <p:to>
                                        <p:strVal val="visible"/>
                                      </p:to>
                                    </p:set>
                                    <p:animEffect transition="in" filter="wipe(up)">
                                      <p:cBhvr>
                                        <p:cTn id="245" dur="750"/>
                                        <p:tgtEl>
                                          <p:spTgt spid="155"/>
                                        </p:tgtEl>
                                      </p:cBhvr>
                                    </p:animEffect>
                                  </p:childTnLst>
                                </p:cTn>
                              </p:par>
                            </p:childTnLst>
                          </p:cTn>
                        </p:par>
                        <p:par>
                          <p:cTn id="246" fill="hold">
                            <p:stCondLst>
                              <p:cond delay="2150"/>
                            </p:stCondLst>
                            <p:childTnLst>
                              <p:par>
                                <p:cTn id="247" presetID="10" presetClass="entr" fill="hold" grpId="0" nodeType="afterEffect">
                                  <p:stCondLst>
                                    <p:cond delay="0"/>
                                  </p:stCondLst>
                                  <p:iterate>
                                    <p:tmAbs val="0"/>
                                  </p:iterate>
                                  <p:childTnLst>
                                    <p:set>
                                      <p:cBhvr>
                                        <p:cTn id="248" fill="hold"/>
                                        <p:tgtEl>
                                          <p:spTgt spid="113"/>
                                        </p:tgtEl>
                                        <p:attrNameLst>
                                          <p:attrName>style.visibility</p:attrName>
                                        </p:attrNameLst>
                                      </p:cBhvr>
                                      <p:to>
                                        <p:strVal val="visible"/>
                                      </p:to>
                                    </p:set>
                                    <p:animEffect transition="in" filter="fade">
                                      <p:cBhvr>
                                        <p:cTn id="249" dur="750"/>
                                        <p:tgtEl>
                                          <p:spTgt spid="113"/>
                                        </p:tgtEl>
                                      </p:cBhvr>
                                    </p:animEffect>
                                  </p:childTnLst>
                                </p:cTn>
                              </p:par>
                            </p:childTnLst>
                          </p:cTn>
                        </p:par>
                        <p:par>
                          <p:cTn id="250" fill="hold">
                            <p:stCondLst>
                              <p:cond delay="2900"/>
                            </p:stCondLst>
                            <p:childTnLst>
                              <p:par>
                                <p:cTn id="251" presetID="10" presetClass="entr" fill="hold" grpId="0" nodeType="afterEffect">
                                  <p:stCondLst>
                                    <p:cond delay="0"/>
                                  </p:stCondLst>
                                  <p:iterate>
                                    <p:tmAbs val="0"/>
                                  </p:iterate>
                                  <p:childTnLst>
                                    <p:set>
                                      <p:cBhvr>
                                        <p:cTn id="252" fill="hold"/>
                                        <p:tgtEl>
                                          <p:spTgt spid="162"/>
                                        </p:tgtEl>
                                        <p:attrNameLst>
                                          <p:attrName>style.visibility</p:attrName>
                                        </p:attrNameLst>
                                      </p:cBhvr>
                                      <p:to>
                                        <p:strVal val="visible"/>
                                      </p:to>
                                    </p:set>
                                    <p:animEffect transition="in" filter="fade">
                                      <p:cBhvr>
                                        <p:cTn id="253" dur="750"/>
                                        <p:tgtEl>
                                          <p:spTgt spid="162"/>
                                        </p:tgtEl>
                                      </p:cBhvr>
                                    </p:animEffect>
                                  </p:childTnLst>
                                </p:cTn>
                              </p:par>
                            </p:childTnLst>
                          </p:cTn>
                        </p:par>
                        <p:par>
                          <p:cTn id="254" fill="hold">
                            <p:stCondLst>
                              <p:cond delay="0"/>
                            </p:stCondLst>
                            <p:childTnLst>
                              <p:par>
                                <p:cTn id="255" presetID="-1" presetClass="path" presetSubtype="0" accel="50000" decel="50000" fill="hold" nodeType="afterEffect">
                                  <p:stCondLst>
                                    <p:cond delay="0"/>
                                  </p:stCondLst>
                                  <p:childTnLst>
                                    <p:animMotion origin="layout" path="M 0.000000 0.000000 C 0.000000 -0.000000 0.444950 -0.168957 0.438086 -0.495833 C 0.425895 -1.076403 0.084814 -0.672049 0.084814 -0.672049" pathEditMode="relative">
                                      <p:cBhvr>
                                        <p:cTn id="256" dur="1000" fill="hold"/>
                                        <p:tgtEl>
                                          <p:spTgt spid="126"/>
                                        </p:tgtEl>
                                        <p:attrNameLst>
                                          <p:attrName>ppt_x</p:attrName>
                                          <p:attrName>ppt_y</p:attrName>
                                        </p:attrNameLst>
                                      </p:cBhvr>
                                    </p:animMotion>
                                  </p:childTnLst>
                                </p:cTn>
                              </p:par>
                            </p:childTnLst>
                          </p:cTn>
                        </p:par>
                        <p:par>
                          <p:cTn id="257" fill="hold">
                            <p:stCondLst>
                              <p:cond delay="0"/>
                            </p:stCondLst>
                            <p:childTnLst>
                              <p:par>
                                <p:cTn id="258" presetID="8" presetClass="emph" presetSubtype="0" accel="50000" decel="50000" fill="hold" grpId="1" nodeType="withEffect">
                                  <p:stCondLst>
                                    <p:cond delay="0"/>
                                  </p:stCondLst>
                                  <p:childTnLst>
                                    <p:animRot by="5838323">
                                      <p:cBhvr>
                                        <p:cTn id="259" dur="1000" fill="hold"/>
                                        <p:tgtEl>
                                          <p:spTgt spid="126"/>
                                        </p:tgtEl>
                                        <p:attrNameLst>
                                          <p:attrName>r</p:attrName>
                                        </p:attrNameLst>
                                      </p:cBhvr>
                                    </p:animRot>
                                  </p:childTnLst>
                                </p:cTn>
                              </p:par>
                            </p:childTnLst>
                          </p:cTn>
                        </p:par>
                        <p:par>
                          <p:cTn id="260" fill="hold">
                            <p:stCondLst>
                              <p:cond delay="0"/>
                            </p:stCondLst>
                            <p:childTnLst>
                              <p:par>
                                <p:cTn id="261" presetID="6" presetClass="emph" presetSubtype="0" accel="50000" decel="50000" fill="hold" grpId="2" nodeType="withEffect">
                                  <p:stCondLst>
                                    <p:cond delay="0"/>
                                  </p:stCondLst>
                                  <p:childTnLst>
                                    <p:animScale>
                                      <p:cBhvr>
                                        <p:cTn id="262" dur="1000" fill="hold"/>
                                        <p:tgtEl>
                                          <p:spTgt spid="126"/>
                                        </p:tgtEl>
                                      </p:cBhvr>
                                      <p:by x="57499" y="57499"/>
                                    </p:animScale>
                                  </p:childTnLst>
                                </p:cTn>
                              </p:par>
                            </p:childTnLst>
                          </p:cTn>
                        </p:par>
                        <p:par>
                          <p:cTn id="263" fill="hold">
                            <p:stCondLst>
                              <p:cond delay="0"/>
                            </p:stCondLst>
                            <p:childTnLst>
                              <p:par>
                                <p:cTn id="264" presetID="-1" presetClass="path" presetSubtype="0" accel="50000" decel="50000" fill="hold" nodeType="withEffect">
                                  <p:stCondLst>
                                    <p:cond delay="0"/>
                                  </p:stCondLst>
                                  <p:childTnLst>
                                    <p:animMotion origin="layout" path="M 0.000000 0.000000 C 0.000000 0.000000 0.240762 -0.185791 0.290625 -0.180707 C 0.439001 -0.165582 0.453308 -0.067766 0.453308 -0.067766" pathEditMode="relative">
                                      <p:cBhvr>
                                        <p:cTn id="265" dur="1000" fill="hold"/>
                                        <p:tgtEl>
                                          <p:spTgt spid="155"/>
                                        </p:tgtEl>
                                        <p:attrNameLst>
                                          <p:attrName>ppt_x</p:attrName>
                                          <p:attrName>ppt_y</p:attrName>
                                        </p:attrNameLst>
                                      </p:cBhvr>
                                    </p:animMotion>
                                  </p:childTnLst>
                                </p:cTn>
                              </p:par>
                            </p:childTnLst>
                          </p:cTn>
                        </p:par>
                        <p:par>
                          <p:cTn id="266" fill="hold">
                            <p:stCondLst>
                              <p:cond delay="0"/>
                            </p:stCondLst>
                            <p:childTnLst>
                              <p:par>
                                <p:cTn id="267" presetID="6" presetClass="emph" presetSubtype="0" accel="50000" decel="50000" fill="hold" grpId="1" nodeType="withEffect">
                                  <p:stCondLst>
                                    <p:cond delay="0"/>
                                  </p:stCondLst>
                                  <p:childTnLst>
                                    <p:animScale>
                                      <p:cBhvr>
                                        <p:cTn id="268" dur="1000" fill="hold"/>
                                        <p:tgtEl>
                                          <p:spTgt spid="155"/>
                                        </p:tgtEl>
                                      </p:cBhvr>
                                      <p:by x="48717" y="48717"/>
                                    </p:animScale>
                                  </p:childTnLst>
                                </p:cTn>
                              </p:par>
                            </p:childTnLst>
                          </p:cTn>
                        </p:par>
                        <p:par>
                          <p:cTn id="269" fill="hold">
                            <p:stCondLst>
                              <p:cond delay="1000"/>
                            </p:stCondLst>
                            <p:childTnLst>
                              <p:par>
                                <p:cTn id="270" presetID="22" presetClass="entr" presetSubtype="1" fill="hold" grpId="0" nodeType="afterEffect">
                                  <p:stCondLst>
                                    <p:cond delay="400"/>
                                  </p:stCondLst>
                                  <p:iterate>
                                    <p:tmAbs val="0"/>
                                  </p:iterate>
                                  <p:childTnLst>
                                    <p:set>
                                      <p:cBhvr>
                                        <p:cTn id="271" fill="hold"/>
                                        <p:tgtEl>
                                          <p:spTgt spid="159"/>
                                        </p:tgtEl>
                                        <p:attrNameLst>
                                          <p:attrName>style.visibility</p:attrName>
                                        </p:attrNameLst>
                                      </p:cBhvr>
                                      <p:to>
                                        <p:strVal val="visible"/>
                                      </p:to>
                                    </p:set>
                                    <p:animEffect transition="in" filter="wipe(up)">
                                      <p:cBhvr>
                                        <p:cTn id="272" dur="750"/>
                                        <p:tgtEl>
                                          <p:spTgt spid="159"/>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8" fill="hold" grpId="0" nodeType="clickEffect">
                                  <p:stCondLst>
                                    <p:cond delay="0"/>
                                  </p:stCondLst>
                                  <p:iterate>
                                    <p:tmAbs val="0"/>
                                  </p:iterate>
                                  <p:childTnLst>
                                    <p:set>
                                      <p:cBhvr>
                                        <p:cTn id="276" fill="hold"/>
                                        <p:tgtEl>
                                          <p:spTgt spid="163"/>
                                        </p:tgtEl>
                                        <p:attrNameLst>
                                          <p:attrName>style.visibility</p:attrName>
                                        </p:attrNameLst>
                                      </p:cBhvr>
                                      <p:to>
                                        <p:strVal val="visible"/>
                                      </p:to>
                                    </p:set>
                                    <p:animEffect transition="in" filter="wipe(left)">
                                      <p:cBhvr>
                                        <p:cTn id="277" dur="500"/>
                                        <p:tgtEl>
                                          <p:spTgt spid="163"/>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8" fill="hold" grpId="0" nodeType="clickEffect">
                                  <p:stCondLst>
                                    <p:cond delay="0"/>
                                  </p:stCondLst>
                                  <p:iterate>
                                    <p:tmAbs val="0"/>
                                  </p:iterate>
                                  <p:childTnLst>
                                    <p:set>
                                      <p:cBhvr>
                                        <p:cTn id="281" fill="hold"/>
                                        <p:tgtEl>
                                          <p:spTgt spid="164"/>
                                        </p:tgtEl>
                                        <p:attrNameLst>
                                          <p:attrName>style.visibility</p:attrName>
                                        </p:attrNameLst>
                                      </p:cBhvr>
                                      <p:to>
                                        <p:strVal val="visible"/>
                                      </p:to>
                                    </p:set>
                                    <p:animEffect transition="in" filter="wipe(left)">
                                      <p:cBhvr>
                                        <p:cTn id="282" dur="500"/>
                                        <p:tgtEl>
                                          <p:spTgt spid="164"/>
                                        </p:tgtEl>
                                      </p:cBhvr>
                                    </p:animEffect>
                                  </p:childTnLst>
                                </p:cTn>
                              </p:par>
                            </p:childTnLst>
                          </p:cTn>
                        </p:par>
                      </p:childTnLst>
                    </p:cTn>
                  </p:par>
                  <p:par>
                    <p:cTn id="283" fill="hold">
                      <p:stCondLst>
                        <p:cond delay="indefinite"/>
                      </p:stCondLst>
                      <p:childTnLst>
                        <p:par>
                          <p:cTn id="284" fill="hold">
                            <p:stCondLst>
                              <p:cond delay="0"/>
                            </p:stCondLst>
                            <p:childTnLst>
                              <p:par>
                                <p:cTn id="285" presetID="18" presetClass="entr" presetSubtype="12" fill="hold" grpId="0" nodeType="clickEffect">
                                  <p:stCondLst>
                                    <p:cond delay="0"/>
                                  </p:stCondLst>
                                  <p:iterate>
                                    <p:tmAbs val="0"/>
                                  </p:iterate>
                                  <p:childTnLst>
                                    <p:set>
                                      <p:cBhvr>
                                        <p:cTn id="286" fill="hold"/>
                                        <p:tgtEl>
                                          <p:spTgt spid="165"/>
                                        </p:tgtEl>
                                        <p:attrNameLst>
                                          <p:attrName>style.visibility</p:attrName>
                                        </p:attrNameLst>
                                      </p:cBhvr>
                                      <p:to>
                                        <p:strVal val="visible"/>
                                      </p:to>
                                    </p:set>
                                    <p:animEffect transition="in" filter="strips(downLeft)">
                                      <p:cBhvr>
                                        <p:cTn id="287" dur="500"/>
                                        <p:tgtEl>
                                          <p:spTgt spid="165"/>
                                        </p:tgtEl>
                                      </p:cBhvr>
                                    </p:animEffect>
                                  </p:childTnLst>
                                </p:cTn>
                              </p:par>
                            </p:childTnLst>
                          </p:cTn>
                        </p:par>
                        <p:par>
                          <p:cTn id="288" fill="hold">
                            <p:stCondLst>
                              <p:cond delay="500"/>
                            </p:stCondLst>
                            <p:childTnLst>
                              <p:par>
                                <p:cTn id="289" presetID="22" presetClass="entr" presetSubtype="8" fill="hold" grpId="0" nodeType="afterEffect">
                                  <p:stCondLst>
                                    <p:cond delay="0"/>
                                  </p:stCondLst>
                                  <p:iterate>
                                    <p:tmAbs val="0"/>
                                  </p:iterate>
                                  <p:childTnLst>
                                    <p:set>
                                      <p:cBhvr>
                                        <p:cTn id="290" fill="hold"/>
                                        <p:tgtEl>
                                          <p:spTgt spid="166"/>
                                        </p:tgtEl>
                                        <p:attrNameLst>
                                          <p:attrName>style.visibility</p:attrName>
                                        </p:attrNameLst>
                                      </p:cBhvr>
                                      <p:to>
                                        <p:strVal val="visible"/>
                                      </p:to>
                                    </p:set>
                                    <p:animEffect transition="in" filter="wipe(left)">
                                      <p:cBhvr>
                                        <p:cTn id="291" dur="500"/>
                                        <p:tgtEl>
                                          <p:spTgt spid="166"/>
                                        </p:tgtEl>
                                      </p:cBhvr>
                                    </p:animEffect>
                                  </p:childTnLst>
                                </p:cTn>
                              </p:par>
                            </p:childTnLst>
                          </p:cTn>
                        </p:par>
                        <p:par>
                          <p:cTn id="292" fill="hold">
                            <p:stCondLst>
                              <p:cond delay="1000"/>
                            </p:stCondLst>
                            <p:childTnLst>
                              <p:par>
                                <p:cTn id="293" presetID="22" presetClass="entr" presetSubtype="8" fill="hold" grpId="0" nodeType="afterEffect">
                                  <p:stCondLst>
                                    <p:cond delay="0"/>
                                  </p:stCondLst>
                                  <p:iterate>
                                    <p:tmAbs val="0"/>
                                  </p:iterate>
                                  <p:childTnLst>
                                    <p:set>
                                      <p:cBhvr>
                                        <p:cTn id="294" fill="hold"/>
                                        <p:tgtEl>
                                          <p:spTgt spid="167"/>
                                        </p:tgtEl>
                                        <p:attrNameLst>
                                          <p:attrName>style.visibility</p:attrName>
                                        </p:attrNameLst>
                                      </p:cBhvr>
                                      <p:to>
                                        <p:strVal val="visible"/>
                                      </p:to>
                                    </p:set>
                                    <p:animEffect transition="in" filter="wipe(left)">
                                      <p:cBhvr>
                                        <p:cTn id="295" dur="500"/>
                                        <p:tgtEl>
                                          <p:spTgt spid="167"/>
                                        </p:tgtEl>
                                      </p:cBhvr>
                                    </p:animEffect>
                                  </p:childTnLst>
                                </p:cTn>
                              </p:par>
                            </p:childTnLst>
                          </p:cTn>
                        </p:par>
                        <p:par>
                          <p:cTn id="296" fill="hold">
                            <p:stCondLst>
                              <p:cond delay="1500"/>
                            </p:stCondLst>
                            <p:childTnLst>
                              <p:par>
                                <p:cTn id="297" presetID="22" presetClass="entr" presetSubtype="8" fill="hold" grpId="0" nodeType="afterEffect">
                                  <p:stCondLst>
                                    <p:cond delay="0"/>
                                  </p:stCondLst>
                                  <p:iterate>
                                    <p:tmAbs val="0"/>
                                  </p:iterate>
                                  <p:childTnLst>
                                    <p:set>
                                      <p:cBhvr>
                                        <p:cTn id="298" fill="hold"/>
                                        <p:tgtEl>
                                          <p:spTgt spid="168"/>
                                        </p:tgtEl>
                                        <p:attrNameLst>
                                          <p:attrName>style.visibility</p:attrName>
                                        </p:attrNameLst>
                                      </p:cBhvr>
                                      <p:to>
                                        <p:strVal val="visible"/>
                                      </p:to>
                                    </p:set>
                                    <p:animEffect transition="in" filter="wipe(left)">
                                      <p:cBhvr>
                                        <p:cTn id="299" dur="500"/>
                                        <p:tgtEl>
                                          <p:spTgt spid="168"/>
                                        </p:tgtEl>
                                      </p:cBhvr>
                                    </p:animEffect>
                                  </p:childTnLst>
                                </p:cTn>
                              </p:par>
                            </p:childTnLst>
                          </p:cTn>
                        </p:par>
                        <p:par>
                          <p:cTn id="300" fill="hold">
                            <p:stCondLst>
                              <p:cond delay="2000"/>
                            </p:stCondLst>
                            <p:childTnLst>
                              <p:par>
                                <p:cTn id="301" presetID="23" presetClass="entr" presetSubtype="16" fill="hold" grpId="0" nodeType="afterEffect">
                                  <p:stCondLst>
                                    <p:cond delay="0"/>
                                  </p:stCondLst>
                                  <p:iterate>
                                    <p:tmAbs val="0"/>
                                  </p:iterate>
                                  <p:childTnLst>
                                    <p:set>
                                      <p:cBhvr>
                                        <p:cTn id="302" fill="hold"/>
                                        <p:tgtEl>
                                          <p:spTgt spid="169"/>
                                        </p:tgtEl>
                                        <p:attrNameLst>
                                          <p:attrName>style.visibility</p:attrName>
                                        </p:attrNameLst>
                                      </p:cBhvr>
                                      <p:to>
                                        <p:strVal val="visible"/>
                                      </p:to>
                                    </p:set>
                                    <p:anim calcmode="lin" valueType="num">
                                      <p:cBhvr>
                                        <p:cTn id="303" dur="750" fill="hold"/>
                                        <p:tgtEl>
                                          <p:spTgt spid="169"/>
                                        </p:tgtEl>
                                        <p:attrNameLst>
                                          <p:attrName>ppt_w</p:attrName>
                                        </p:attrNameLst>
                                      </p:cBhvr>
                                      <p:tavLst>
                                        <p:tav tm="0">
                                          <p:val>
                                            <p:fltVal val="0"/>
                                          </p:val>
                                        </p:tav>
                                        <p:tav tm="100000">
                                          <p:val>
                                            <p:strVal val="#ppt_w"/>
                                          </p:val>
                                        </p:tav>
                                      </p:tavLst>
                                    </p:anim>
                                    <p:anim calcmode="lin" valueType="num">
                                      <p:cBhvr>
                                        <p:cTn id="304" dur="750" fill="hold"/>
                                        <p:tgtEl>
                                          <p:spTgt spid="1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advAuto="0"/>
      <p:bldP spid="100" grpId="0" animBg="1" advAuto="0"/>
      <p:bldP spid="104" grpId="0" animBg="1" advAuto="0"/>
      <p:bldP spid="107" grpId="0" animBg="1" advAuto="0"/>
      <p:bldP spid="110" grpId="0" animBg="1" advAuto="0"/>
      <p:bldP spid="113" grpId="0" animBg="1" advAuto="0"/>
      <p:bldP spid="116" grpId="0" animBg="1" advAuto="0"/>
      <p:bldP spid="119" grpId="0" animBg="1" advAuto="0"/>
      <p:bldP spid="122" grpId="0" animBg="1" advAuto="0"/>
      <p:bldP spid="123" grpId="0" animBg="1" advAuto="0"/>
      <p:bldP spid="123" grpId="1" animBg="1" advAuto="0"/>
      <p:bldP spid="123" grpId="2" animBg="1" advAuto="0"/>
      <p:bldP spid="124" grpId="0" animBg="1" advAuto="0"/>
      <p:bldP spid="124" grpId="1" animBg="1" advAuto="0"/>
      <p:bldP spid="124" grpId="2" animBg="1" advAuto="0"/>
      <p:bldP spid="125" grpId="0" animBg="1" advAuto="0"/>
      <p:bldP spid="125" grpId="1" animBg="1" advAuto="0"/>
      <p:bldP spid="125" grpId="2" animBg="1" advAuto="0"/>
      <p:bldP spid="126" grpId="0" animBg="1" advAuto="0"/>
      <p:bldP spid="126" grpId="1" animBg="1" advAuto="0"/>
      <p:bldP spid="126" grpId="2" animBg="1" advAuto="0"/>
      <p:bldP spid="127" grpId="0" animBg="1" advAuto="0"/>
      <p:bldP spid="127" grpId="1" animBg="1" advAuto="0"/>
      <p:bldP spid="127" grpId="2" animBg="1" advAuto="0"/>
      <p:bldP spid="128" grpId="0" animBg="1" advAuto="0"/>
      <p:bldP spid="128" grpId="1" animBg="1" advAuto="0"/>
      <p:bldP spid="131" grpId="0" animBg="1" advAuto="0"/>
      <p:bldP spid="132" grpId="0" animBg="1" advAuto="0"/>
      <p:bldP spid="132" grpId="1" animBg="1" advAuto="0"/>
      <p:bldP spid="133" grpId="0" animBg="1" advAuto="0"/>
      <p:bldP spid="134" grpId="0" animBg="1" advAuto="0"/>
      <p:bldP spid="134" grpId="1" animBg="1" advAuto="0"/>
      <p:bldP spid="135" grpId="0" animBg="1" advAuto="0"/>
      <p:bldP spid="135" grpId="1" animBg="1" advAuto="0"/>
      <p:bldP spid="136" grpId="0" animBg="1" advAuto="0"/>
      <p:bldP spid="136" grpId="1" animBg="1" advAuto="0"/>
      <p:bldP spid="137" grpId="0" animBg="1" advAuto="0"/>
      <p:bldP spid="138" grpId="0" animBg="1" advAuto="0"/>
      <p:bldP spid="138" grpId="1" animBg="1" advAuto="0"/>
      <p:bldP spid="139" grpId="0" animBg="1" advAuto="0"/>
      <p:bldP spid="140" grpId="0" animBg="1" advAuto="0"/>
      <p:bldP spid="141" grpId="0" animBg="1" advAuto="0"/>
      <p:bldP spid="142" grpId="0" animBg="1" advAuto="0"/>
      <p:bldP spid="142" grpId="1" animBg="1" advAuto="0"/>
      <p:bldP spid="145" grpId="0" animBg="1" advAuto="0"/>
      <p:bldP spid="146" grpId="0" animBg="1" advAuto="0"/>
      <p:bldP spid="146" grpId="1" animBg="1" advAuto="0"/>
      <p:bldP spid="147" grpId="0" animBg="1" advAuto="0"/>
      <p:bldP spid="147" grpId="1" animBg="1" advAuto="0"/>
      <p:bldP spid="148" grpId="0" animBg="1" advAuto="0"/>
      <p:bldP spid="148" grpId="1" animBg="1" advAuto="0"/>
      <p:bldP spid="151" grpId="0" animBg="1" advAuto="0"/>
      <p:bldP spid="154" grpId="0" animBg="1" advAuto="0"/>
      <p:bldP spid="155" grpId="0" animBg="1" advAuto="0"/>
      <p:bldP spid="155" grpId="1" animBg="1" advAuto="0"/>
      <p:bldP spid="158" grpId="0" animBg="1" advAuto="0"/>
      <p:bldP spid="159" grpId="0" animBg="1" advAuto="0"/>
      <p:bldP spid="162" grpId="0" animBg="1" advAuto="0"/>
      <p:bldP spid="163" grpId="0" animBg="1" advAuto="0"/>
      <p:bldP spid="164" grpId="0" animBg="1" advAuto="0"/>
      <p:bldP spid="165" grpId="0" animBg="1" advAuto="0"/>
      <p:bldP spid="166" grpId="0" animBg="1" advAuto="0"/>
      <p:bldP spid="167" grpId="0" animBg="1" advAuto="0"/>
      <p:bldP spid="168" grpId="0" animBg="1" advAuto="0"/>
      <p:bldP spid="169"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Removing a Specific Item"/>
          <p:cNvSpPr txBox="1">
            <a:spLocks noGrp="1"/>
          </p:cNvSpPr>
          <p:nvPr>
            <p:ph type="title"/>
          </p:nvPr>
        </p:nvSpPr>
        <p:spPr>
          <a:xfrm>
            <a:off x="114300" y="0"/>
            <a:ext cx="14541500" cy="1397000"/>
          </a:xfrm>
          <a:prstGeom prst="rect">
            <a:avLst/>
          </a:prstGeom>
        </p:spPr>
        <p:txBody>
          <a:bodyPr/>
          <a:lstStyle/>
          <a:p>
            <a:r>
              <a:t>Removing a Specific Item</a:t>
            </a:r>
          </a:p>
        </p:txBody>
      </p:sp>
      <p:sp>
        <p:nvSpPr>
          <p:cNvPr id="841" name="The method getPointerTo…"/>
          <p:cNvSpPr txBox="1">
            <a:spLocks noGrp="1"/>
          </p:cNvSpPr>
          <p:nvPr>
            <p:ph type="body" sz="half" idx="1"/>
          </p:nvPr>
        </p:nvSpPr>
        <p:spPr>
          <a:xfrm>
            <a:off x="38100" y="1562100"/>
            <a:ext cx="9994900" cy="3115310"/>
          </a:xfrm>
          <a:prstGeom prst="rect">
            <a:avLst/>
          </a:prstGeom>
        </p:spPr>
        <p:txBody>
          <a:bodyPr/>
          <a:lstStyle/>
          <a:p>
            <a:pPr>
              <a:spcBef>
                <a:spcPts val="400"/>
              </a:spcBef>
              <a:buBlip>
                <a:blip r:embed="rId3"/>
              </a:buBlip>
            </a:pPr>
            <a:r>
              <a:rPr dirty="0"/>
              <a:t>The method </a:t>
            </a:r>
            <a:r>
              <a:rPr dirty="0" err="1">
                <a:solidFill>
                  <a:srgbClr val="0433FF"/>
                </a:solidFill>
                <a:latin typeface="Courier New"/>
                <a:ea typeface="Courier New"/>
                <a:cs typeface="Courier New"/>
                <a:sym typeface="Courier New"/>
              </a:rPr>
              <a:t>getPointerTo</a:t>
            </a:r>
            <a:endParaRPr dirty="0">
              <a:solidFill>
                <a:srgbClr val="0433FF"/>
              </a:solidFill>
              <a:latin typeface="Courier New"/>
              <a:ea typeface="Courier New"/>
              <a:cs typeface="Courier New"/>
              <a:sym typeface="Courier New"/>
            </a:endParaRPr>
          </a:p>
          <a:p>
            <a:pPr lvl="1">
              <a:spcBef>
                <a:spcPts val="400"/>
              </a:spcBef>
              <a:buBlip>
                <a:blip r:embed="rId3"/>
              </a:buBlip>
            </a:pPr>
            <a:r>
              <a:rPr dirty="0"/>
              <a:t>returns a reference to the node containing </a:t>
            </a:r>
            <a:r>
              <a:rPr sz="3100" b="1" dirty="0" err="1">
                <a:latin typeface="Courier New"/>
                <a:ea typeface="Courier New"/>
                <a:cs typeface="Courier New"/>
                <a:sym typeface="Courier New"/>
              </a:rPr>
              <a:t>anEntry</a:t>
            </a:r>
            <a:r>
              <a:rPr dirty="0"/>
              <a:t> or </a:t>
            </a:r>
            <a:r>
              <a:rPr b="1" dirty="0" err="1">
                <a:solidFill>
                  <a:srgbClr val="BB2CA1"/>
                </a:solidFill>
                <a:latin typeface="Courier New"/>
                <a:ea typeface="Courier New"/>
                <a:cs typeface="Courier New"/>
                <a:sym typeface="Courier New"/>
              </a:rPr>
              <a:t>nullptr</a:t>
            </a:r>
            <a:r>
              <a:rPr dirty="0"/>
              <a:t> if </a:t>
            </a:r>
            <a:r>
              <a:rPr b="1" dirty="0" err="1">
                <a:latin typeface="Courier New"/>
                <a:ea typeface="Courier New"/>
                <a:cs typeface="Courier New"/>
                <a:sym typeface="Courier New"/>
              </a:rPr>
              <a:t>anEntry</a:t>
            </a:r>
            <a:r>
              <a:rPr dirty="0"/>
              <a:t> is not in the bag.</a:t>
            </a:r>
          </a:p>
          <a:p>
            <a:pPr lvl="1">
              <a:spcBef>
                <a:spcPts val="400"/>
              </a:spcBef>
              <a:buBlip>
                <a:blip r:embed="rId3"/>
              </a:buBlip>
            </a:pPr>
            <a:r>
              <a:rPr dirty="0"/>
              <a:t>while the entry has not been found and there are more nodes in the chain</a:t>
            </a:r>
          </a:p>
          <a:p>
            <a:pPr lvl="2">
              <a:spcBef>
                <a:spcPts val="400"/>
              </a:spcBef>
              <a:buBlip>
                <a:blip r:embed="rId3"/>
              </a:buBlip>
            </a:pPr>
            <a:r>
              <a:rPr dirty="0"/>
              <a:t>compare the entry in the current node to the target entry</a:t>
            </a:r>
          </a:p>
        </p:txBody>
      </p:sp>
      <p:sp>
        <p:nvSpPr>
          <p:cNvPr id="842" name="Rectangle"/>
          <p:cNvSpPr/>
          <p:nvPr/>
        </p:nvSpPr>
        <p:spPr>
          <a:xfrm>
            <a:off x="10007600" y="1333500"/>
            <a:ext cx="6235700" cy="3956050"/>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lnSpc>
                <a:spcPct val="90000"/>
              </a:lnSpc>
              <a:defRPr sz="4000">
                <a:solidFill>
                  <a:srgbClr val="FFFFFF"/>
                </a:solidFill>
                <a:effectLst>
                  <a:outerShdw blurRad="38100" dist="12700" dir="5400000" rotWithShape="0">
                    <a:srgbClr val="000000">
                      <a:alpha val="50000"/>
                    </a:srgbClr>
                  </a:outerShdw>
                </a:effectLst>
              </a:defRPr>
            </a:pPr>
            <a:endParaRPr/>
          </a:p>
        </p:txBody>
      </p:sp>
      <p:grpSp>
        <p:nvGrpSpPr>
          <p:cNvPr id="852" name="Group"/>
          <p:cNvGrpSpPr/>
          <p:nvPr/>
        </p:nvGrpSpPr>
        <p:grpSpPr>
          <a:xfrm>
            <a:off x="3530599" y="5433060"/>
            <a:ext cx="2101388" cy="2311400"/>
            <a:chOff x="0" y="0"/>
            <a:chExt cx="2101386" cy="2311400"/>
          </a:xfrm>
        </p:grpSpPr>
        <p:grpSp>
          <p:nvGrpSpPr>
            <p:cNvPr id="848" name="Group"/>
            <p:cNvGrpSpPr/>
            <p:nvPr/>
          </p:nvGrpSpPr>
          <p:grpSpPr>
            <a:xfrm>
              <a:off x="-1" y="1117600"/>
              <a:ext cx="1804997" cy="1193800"/>
              <a:chOff x="0" y="0"/>
              <a:chExt cx="1804995" cy="1193800"/>
            </a:xfrm>
          </p:grpSpPr>
          <p:grpSp>
            <p:nvGrpSpPr>
              <p:cNvPr id="845" name="Group"/>
              <p:cNvGrpSpPr/>
              <p:nvPr/>
            </p:nvGrpSpPr>
            <p:grpSpPr>
              <a:xfrm>
                <a:off x="139700" y="0"/>
                <a:ext cx="1524000" cy="736600"/>
                <a:chOff x="0" y="0"/>
                <a:chExt cx="1524000" cy="736600"/>
              </a:xfrm>
            </p:grpSpPr>
            <p:sp>
              <p:nvSpPr>
                <p:cNvPr id="843"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844"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846"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847"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849" name="Turtle"/>
            <p:cNvSpPr/>
            <p:nvPr/>
          </p:nvSpPr>
          <p:spPr>
            <a:xfrm>
              <a:off x="12700" y="0"/>
              <a:ext cx="1216670"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Turtle</a:t>
              </a:r>
            </a:p>
          </p:txBody>
        </p:sp>
        <p:sp>
          <p:nvSpPr>
            <p:cNvPr id="850" name="Line"/>
            <p:cNvSpPr/>
            <p:nvPr/>
          </p:nvSpPr>
          <p:spPr>
            <a:xfrm flipH="1">
              <a:off x="520699" y="546100"/>
              <a:ext cx="2" cy="9297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51" name="Line"/>
            <p:cNvSpPr/>
            <p:nvPr/>
          </p:nvSpPr>
          <p:spPr>
            <a:xfrm flipH="1" flipV="1">
              <a:off x="1257300" y="14605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863" name="Group"/>
          <p:cNvGrpSpPr/>
          <p:nvPr/>
        </p:nvGrpSpPr>
        <p:grpSpPr>
          <a:xfrm>
            <a:off x="11823699" y="5433060"/>
            <a:ext cx="2333230" cy="2260600"/>
            <a:chOff x="0" y="0"/>
            <a:chExt cx="2333228" cy="2260600"/>
          </a:xfrm>
        </p:grpSpPr>
        <p:grpSp>
          <p:nvGrpSpPr>
            <p:cNvPr id="861" name="Group"/>
            <p:cNvGrpSpPr/>
            <p:nvPr/>
          </p:nvGrpSpPr>
          <p:grpSpPr>
            <a:xfrm>
              <a:off x="-1" y="0"/>
              <a:ext cx="1779597" cy="2260600"/>
              <a:chOff x="0" y="0"/>
              <a:chExt cx="1779596" cy="2260600"/>
            </a:xfrm>
          </p:grpSpPr>
          <p:grpSp>
            <p:nvGrpSpPr>
              <p:cNvPr id="858" name="Group"/>
              <p:cNvGrpSpPr/>
              <p:nvPr/>
            </p:nvGrpSpPr>
            <p:grpSpPr>
              <a:xfrm>
                <a:off x="-1" y="1066800"/>
                <a:ext cx="1779597" cy="1193800"/>
                <a:chOff x="0" y="0"/>
                <a:chExt cx="1779595" cy="1193800"/>
              </a:xfrm>
            </p:grpSpPr>
            <p:grpSp>
              <p:nvGrpSpPr>
                <p:cNvPr id="855" name="Group"/>
                <p:cNvGrpSpPr/>
                <p:nvPr/>
              </p:nvGrpSpPr>
              <p:grpSpPr>
                <a:xfrm>
                  <a:off x="114300" y="0"/>
                  <a:ext cx="1524000" cy="736600"/>
                  <a:chOff x="0" y="0"/>
                  <a:chExt cx="1524000" cy="736600"/>
                </a:xfrm>
              </p:grpSpPr>
              <p:sp>
                <p:nvSpPr>
                  <p:cNvPr id="853"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854"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856"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857"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859" name="Elephant"/>
              <p:cNvSpPr/>
              <p:nvPr/>
            </p:nvSpPr>
            <p:spPr>
              <a:xfrm>
                <a:off x="12700" y="0"/>
                <a:ext cx="1695302"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Elephant</a:t>
                </a:r>
              </a:p>
            </p:txBody>
          </p:sp>
          <p:sp>
            <p:nvSpPr>
              <p:cNvPr id="860"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62"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873" name="Group"/>
          <p:cNvGrpSpPr/>
          <p:nvPr/>
        </p:nvGrpSpPr>
        <p:grpSpPr>
          <a:xfrm>
            <a:off x="7664028" y="5433060"/>
            <a:ext cx="2301901" cy="2311400"/>
            <a:chOff x="0" y="0"/>
            <a:chExt cx="2301899" cy="2311400"/>
          </a:xfrm>
        </p:grpSpPr>
        <p:grpSp>
          <p:nvGrpSpPr>
            <p:cNvPr id="869" name="Group"/>
            <p:cNvGrpSpPr/>
            <p:nvPr/>
          </p:nvGrpSpPr>
          <p:grpSpPr>
            <a:xfrm>
              <a:off x="133771" y="1092200"/>
              <a:ext cx="1728797" cy="1219200"/>
              <a:chOff x="0" y="0"/>
              <a:chExt cx="1728795" cy="1219200"/>
            </a:xfrm>
          </p:grpSpPr>
          <p:grpSp>
            <p:nvGrpSpPr>
              <p:cNvPr id="866" name="Group"/>
              <p:cNvGrpSpPr/>
              <p:nvPr/>
            </p:nvGrpSpPr>
            <p:grpSpPr>
              <a:xfrm>
                <a:off x="63500" y="0"/>
                <a:ext cx="1524000" cy="736600"/>
                <a:chOff x="0" y="0"/>
                <a:chExt cx="1524000" cy="736600"/>
              </a:xfrm>
            </p:grpSpPr>
            <p:sp>
              <p:nvSpPr>
                <p:cNvPr id="864"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865"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867"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868"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870" name="Zebra"/>
            <p:cNvSpPr/>
            <p:nvPr/>
          </p:nvSpPr>
          <p:spPr>
            <a:xfrm>
              <a:off x="0" y="0"/>
              <a:ext cx="1233414"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Zebra</a:t>
              </a:r>
            </a:p>
          </p:txBody>
        </p:sp>
        <p:sp>
          <p:nvSpPr>
            <p:cNvPr id="871" name="Line"/>
            <p:cNvSpPr/>
            <p:nvPr/>
          </p:nvSpPr>
          <p:spPr>
            <a:xfrm flipH="1">
              <a:off x="603671" y="533400"/>
              <a:ext cx="1"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72" name="Line"/>
            <p:cNvSpPr/>
            <p:nvPr/>
          </p:nvSpPr>
          <p:spPr>
            <a:xfrm flipH="1">
              <a:off x="1251371" y="14726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883" name="Group"/>
          <p:cNvGrpSpPr/>
          <p:nvPr/>
        </p:nvGrpSpPr>
        <p:grpSpPr>
          <a:xfrm>
            <a:off x="13906499" y="5433060"/>
            <a:ext cx="1931998" cy="2311400"/>
            <a:chOff x="0" y="0"/>
            <a:chExt cx="1931995" cy="2311400"/>
          </a:xfrm>
        </p:grpSpPr>
        <p:grpSp>
          <p:nvGrpSpPr>
            <p:cNvPr id="879" name="Group"/>
            <p:cNvGrpSpPr/>
            <p:nvPr/>
          </p:nvGrpSpPr>
          <p:grpSpPr>
            <a:xfrm>
              <a:off x="203199" y="1092200"/>
              <a:ext cx="1728797" cy="1219200"/>
              <a:chOff x="0" y="0"/>
              <a:chExt cx="1728795" cy="1219200"/>
            </a:xfrm>
          </p:grpSpPr>
          <p:grpSp>
            <p:nvGrpSpPr>
              <p:cNvPr id="876" name="Group"/>
              <p:cNvGrpSpPr/>
              <p:nvPr/>
            </p:nvGrpSpPr>
            <p:grpSpPr>
              <a:xfrm>
                <a:off x="63500" y="0"/>
                <a:ext cx="1524000" cy="736600"/>
                <a:chOff x="0" y="0"/>
                <a:chExt cx="1524000" cy="736600"/>
              </a:xfrm>
            </p:grpSpPr>
            <p:sp>
              <p:nvSpPr>
                <p:cNvPr id="874"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875"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877"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878"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880" name="Giraffe"/>
            <p:cNvSpPr/>
            <p:nvPr/>
          </p:nvSpPr>
          <p:spPr>
            <a:xfrm>
              <a:off x="0" y="0"/>
              <a:ext cx="1372270"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Giraffe</a:t>
              </a:r>
            </a:p>
          </p:txBody>
        </p:sp>
        <p:sp>
          <p:nvSpPr>
            <p:cNvPr id="881" name="Line"/>
            <p:cNvSpPr/>
            <p:nvPr/>
          </p:nvSpPr>
          <p:spPr>
            <a:xfrm flipH="1">
              <a:off x="673099" y="5334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82" name="/"/>
            <p:cNvSpPr/>
            <p:nvPr/>
          </p:nvSpPr>
          <p:spPr>
            <a:xfrm>
              <a:off x="1231900" y="1117600"/>
              <a:ext cx="404876" cy="711200"/>
            </a:xfrm>
            <a:prstGeom prst="rect">
              <a:avLst/>
            </a:prstGeom>
            <a:noFill/>
            <a:ln w="12700" cap="flat">
              <a:noFill/>
              <a:miter lim="400000"/>
            </a:ln>
            <a:effectLst>
              <a:outerShdw blurRad="177800" dir="30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grpSp>
      <p:grpSp>
        <p:nvGrpSpPr>
          <p:cNvPr id="893" name="Group"/>
          <p:cNvGrpSpPr/>
          <p:nvPr/>
        </p:nvGrpSpPr>
        <p:grpSpPr>
          <a:xfrm>
            <a:off x="9842499" y="5433060"/>
            <a:ext cx="2101388" cy="2311400"/>
            <a:chOff x="0" y="0"/>
            <a:chExt cx="2101386" cy="2311400"/>
          </a:xfrm>
        </p:grpSpPr>
        <p:grpSp>
          <p:nvGrpSpPr>
            <p:cNvPr id="889" name="Group"/>
            <p:cNvGrpSpPr/>
            <p:nvPr/>
          </p:nvGrpSpPr>
          <p:grpSpPr>
            <a:xfrm>
              <a:off x="-1" y="1117600"/>
              <a:ext cx="1804997" cy="1193800"/>
              <a:chOff x="0" y="0"/>
              <a:chExt cx="1804995" cy="1193800"/>
            </a:xfrm>
          </p:grpSpPr>
          <p:grpSp>
            <p:nvGrpSpPr>
              <p:cNvPr id="886" name="Group"/>
              <p:cNvGrpSpPr/>
              <p:nvPr/>
            </p:nvGrpSpPr>
            <p:grpSpPr>
              <a:xfrm>
                <a:off x="139700" y="0"/>
                <a:ext cx="1524000" cy="736600"/>
                <a:chOff x="0" y="0"/>
                <a:chExt cx="1524000" cy="736600"/>
              </a:xfrm>
            </p:grpSpPr>
            <p:sp>
              <p:nvSpPr>
                <p:cNvPr id="884"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885"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887"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888"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890" name="Line"/>
            <p:cNvSpPr/>
            <p:nvPr/>
          </p:nvSpPr>
          <p:spPr>
            <a:xfrm flipH="1" flipV="1">
              <a:off x="1257300" y="14605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91" name="Lion"/>
            <p:cNvSpPr/>
            <p:nvPr/>
          </p:nvSpPr>
          <p:spPr>
            <a:xfrm>
              <a:off x="251767" y="0"/>
              <a:ext cx="919536"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Lion</a:t>
              </a:r>
            </a:p>
          </p:txBody>
        </p:sp>
        <p:sp>
          <p:nvSpPr>
            <p:cNvPr id="892" name="Line"/>
            <p:cNvSpPr/>
            <p:nvPr/>
          </p:nvSpPr>
          <p:spPr>
            <a:xfrm flipH="1">
              <a:off x="5587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904" name="Group"/>
          <p:cNvGrpSpPr/>
          <p:nvPr/>
        </p:nvGrpSpPr>
        <p:grpSpPr>
          <a:xfrm>
            <a:off x="5511799" y="5433060"/>
            <a:ext cx="2333230" cy="2260600"/>
            <a:chOff x="0" y="0"/>
            <a:chExt cx="2333228" cy="2260600"/>
          </a:xfrm>
        </p:grpSpPr>
        <p:grpSp>
          <p:nvGrpSpPr>
            <p:cNvPr id="902" name="Group"/>
            <p:cNvGrpSpPr/>
            <p:nvPr/>
          </p:nvGrpSpPr>
          <p:grpSpPr>
            <a:xfrm>
              <a:off x="-1" y="0"/>
              <a:ext cx="2333230" cy="2260600"/>
              <a:chOff x="0" y="0"/>
              <a:chExt cx="2333228" cy="2260600"/>
            </a:xfrm>
          </p:grpSpPr>
          <p:grpSp>
            <p:nvGrpSpPr>
              <p:cNvPr id="899" name="Group"/>
              <p:cNvGrpSpPr/>
              <p:nvPr/>
            </p:nvGrpSpPr>
            <p:grpSpPr>
              <a:xfrm>
                <a:off x="-1" y="1066800"/>
                <a:ext cx="1779597" cy="1193800"/>
                <a:chOff x="0" y="0"/>
                <a:chExt cx="1779595" cy="1193800"/>
              </a:xfrm>
            </p:grpSpPr>
            <p:grpSp>
              <p:nvGrpSpPr>
                <p:cNvPr id="896" name="Group"/>
                <p:cNvGrpSpPr/>
                <p:nvPr/>
              </p:nvGrpSpPr>
              <p:grpSpPr>
                <a:xfrm>
                  <a:off x="114300" y="0"/>
                  <a:ext cx="1524000" cy="736600"/>
                  <a:chOff x="0" y="0"/>
                  <a:chExt cx="1524000" cy="736600"/>
                </a:xfrm>
              </p:grpSpPr>
              <p:sp>
                <p:nvSpPr>
                  <p:cNvPr id="894"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895"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897"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898"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900" name="Alligator"/>
              <p:cNvSpPr/>
              <p:nvPr/>
            </p:nvSpPr>
            <p:spPr>
              <a:xfrm>
                <a:off x="12476" y="0"/>
                <a:ext cx="1695749"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Alligator</a:t>
                </a:r>
              </a:p>
            </p:txBody>
          </p:sp>
          <p:sp>
            <p:nvSpPr>
              <p:cNvPr id="901"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903"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909" name="Group"/>
          <p:cNvGrpSpPr/>
          <p:nvPr/>
        </p:nvGrpSpPr>
        <p:grpSpPr>
          <a:xfrm>
            <a:off x="948923" y="6588760"/>
            <a:ext cx="2746381" cy="1193800"/>
            <a:chOff x="0" y="0"/>
            <a:chExt cx="2746379" cy="1193800"/>
          </a:xfrm>
        </p:grpSpPr>
        <p:grpSp>
          <p:nvGrpSpPr>
            <p:cNvPr id="907" name="Group"/>
            <p:cNvGrpSpPr/>
            <p:nvPr/>
          </p:nvGrpSpPr>
          <p:grpSpPr>
            <a:xfrm>
              <a:off x="0" y="0"/>
              <a:ext cx="1371600" cy="1193800"/>
              <a:chOff x="0" y="0"/>
              <a:chExt cx="1371600" cy="1193800"/>
            </a:xfrm>
          </p:grpSpPr>
          <p:sp>
            <p:nvSpPr>
              <p:cNvPr id="905" name="headPtr"/>
              <p:cNvSpPr/>
              <p:nvPr/>
            </p:nvSpPr>
            <p:spPr>
              <a:xfrm>
                <a:off x="0" y="67310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headPtr</a:t>
                </a:r>
              </a:p>
            </p:txBody>
          </p:sp>
          <p:sp>
            <p:nvSpPr>
              <p:cNvPr id="906" name="Rectangle"/>
              <p:cNvSpPr/>
              <p:nvPr/>
            </p:nvSpPr>
            <p:spPr>
              <a:xfrm>
                <a:off x="274227" y="0"/>
                <a:ext cx="774701" cy="736600"/>
              </a:xfrm>
              <a:prstGeom prst="rect">
                <a:avLst/>
              </a:prstGeom>
              <a:solidFill>
                <a:srgbClr val="FFFB00"/>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908" name="Line"/>
            <p:cNvSpPr/>
            <p:nvPr/>
          </p:nvSpPr>
          <p:spPr>
            <a:xfrm flipH="1">
              <a:off x="689376" y="367903"/>
              <a:ext cx="2057004" cy="25786"/>
            </a:xfrm>
            <a:prstGeom prst="line">
              <a:avLst/>
            </a:prstGeom>
            <a:noFill/>
            <a:ln w="76200" cap="flat">
              <a:solidFill>
                <a:srgbClr val="941100"/>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914" name="Group"/>
          <p:cNvGrpSpPr/>
          <p:nvPr/>
        </p:nvGrpSpPr>
        <p:grpSpPr>
          <a:xfrm>
            <a:off x="1710923" y="7259611"/>
            <a:ext cx="1979221" cy="1386549"/>
            <a:chOff x="0" y="0"/>
            <a:chExt cx="1979219" cy="1386548"/>
          </a:xfrm>
        </p:grpSpPr>
        <p:grpSp>
          <p:nvGrpSpPr>
            <p:cNvPr id="912" name="Group"/>
            <p:cNvGrpSpPr/>
            <p:nvPr/>
          </p:nvGrpSpPr>
          <p:grpSpPr>
            <a:xfrm>
              <a:off x="0" y="561048"/>
              <a:ext cx="1841500" cy="825501"/>
              <a:chOff x="0" y="0"/>
              <a:chExt cx="1841500" cy="825500"/>
            </a:xfrm>
          </p:grpSpPr>
          <p:sp>
            <p:nvSpPr>
              <p:cNvPr id="910" name="curPtr"/>
              <p:cNvSpPr/>
              <p:nvPr/>
            </p:nvSpPr>
            <p:spPr>
              <a:xfrm>
                <a:off x="0" y="304800"/>
                <a:ext cx="18415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curPtr</a:t>
                </a:r>
              </a:p>
            </p:txBody>
          </p:sp>
          <p:sp>
            <p:nvSpPr>
              <p:cNvPr id="911" name="Rectangle"/>
              <p:cNvSpPr/>
              <p:nvPr/>
            </p:nvSpPr>
            <p:spPr>
              <a:xfrm>
                <a:off x="566327" y="0"/>
                <a:ext cx="774701" cy="368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913" name="Line"/>
            <p:cNvSpPr/>
            <p:nvPr/>
          </p:nvSpPr>
          <p:spPr>
            <a:xfrm flipH="1">
              <a:off x="956195" y="0"/>
              <a:ext cx="1023025" cy="733408"/>
            </a:xfrm>
            <a:prstGeom prst="line">
              <a:avLst/>
            </a:prstGeom>
            <a:noFill/>
            <a:ln w="76200" cap="flat">
              <a:solidFill>
                <a:srgbClr val="945200"/>
              </a:solidFill>
              <a:prstDash val="solid"/>
              <a:miter lim="400000"/>
              <a:headEnd type="stealth" w="med" len="med"/>
            </a:ln>
            <a:effectLst>
              <a:outerShdw blurRad="1270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915" name="template&lt;class ItemType&gt;…"/>
          <p:cNvSpPr/>
          <p:nvPr/>
        </p:nvSpPr>
        <p:spPr>
          <a:xfrm>
            <a:off x="10121900" y="1320800"/>
            <a:ext cx="6070600" cy="3869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90000"/>
              </a:lnSpc>
              <a:tabLst>
                <a:tab pos="241300" algn="l"/>
              </a:tabLst>
              <a:defRPr sz="1800" b="1">
                <a:latin typeface="Menlo Regular"/>
                <a:ea typeface="Menlo Regular"/>
                <a:cs typeface="Menlo Regular"/>
                <a:sym typeface="Menlo Regular"/>
              </a:defRPr>
            </a:pPr>
            <a:r>
              <a:rPr sz="1600" dirty="0">
                <a:solidFill>
                  <a:srgbClr val="BB2CA2"/>
                </a:solidFill>
              </a:rPr>
              <a:t>template</a:t>
            </a:r>
            <a:r>
              <a:rPr sz="1600" dirty="0"/>
              <a:t>&lt;</a:t>
            </a:r>
            <a:r>
              <a:rPr sz="1600" dirty="0">
                <a:solidFill>
                  <a:srgbClr val="BB2CA2"/>
                </a:solidFill>
              </a:rPr>
              <a:t>class</a:t>
            </a:r>
            <a:r>
              <a:rPr sz="1600" dirty="0"/>
              <a:t> ItemType&gt;</a:t>
            </a:r>
          </a:p>
          <a:p>
            <a:pPr algn="l" defTabSz="457200">
              <a:lnSpc>
                <a:spcPct val="90000"/>
              </a:lnSpc>
              <a:tabLst>
                <a:tab pos="241300" algn="l"/>
              </a:tabLst>
              <a:defRPr sz="1800" b="1">
                <a:latin typeface="Menlo Regular"/>
                <a:ea typeface="Menlo Regular"/>
                <a:cs typeface="Menlo Regular"/>
                <a:sym typeface="Menlo Regular"/>
              </a:defRPr>
            </a:pPr>
            <a:r>
              <a:rPr sz="1600" dirty="0"/>
              <a:t>Node&lt;ItemType&gt;* </a:t>
            </a:r>
            <a:r>
              <a:rPr sz="1600" dirty="0" err="1"/>
              <a:t>LinkedBag</a:t>
            </a:r>
            <a:r>
              <a:rPr sz="1600" dirty="0"/>
              <a:t>&lt;ItemType&gt;::</a:t>
            </a:r>
            <a:r>
              <a:rPr sz="1600" dirty="0" err="1"/>
              <a:t>getPointerTo</a:t>
            </a:r>
            <a:r>
              <a:rPr sz="1600" dirty="0"/>
              <a:t>(</a:t>
            </a:r>
            <a:br>
              <a:rPr sz="1600" dirty="0">
                <a:solidFill>
                  <a:srgbClr val="BB2CA2"/>
                </a:solidFill>
              </a:rPr>
            </a:br>
            <a:r>
              <a:rPr sz="1600" dirty="0"/>
              <a:t> 				</a:t>
            </a:r>
            <a:r>
              <a:rPr sz="1600" dirty="0">
                <a:solidFill>
                  <a:srgbClr val="BB2CA2"/>
                </a:solidFill>
              </a:rPr>
              <a:t>const </a:t>
            </a:r>
            <a:r>
              <a:rPr sz="1600" dirty="0"/>
              <a:t>ItemType&amp; </a:t>
            </a:r>
            <a:r>
              <a:rPr sz="1600" dirty="0" err="1"/>
              <a:t>anEntry</a:t>
            </a:r>
            <a:r>
              <a:rPr sz="1600" dirty="0"/>
              <a:t>) </a:t>
            </a:r>
            <a:r>
              <a:rPr sz="1600" dirty="0">
                <a:solidFill>
                  <a:srgbClr val="BB2CA2"/>
                </a:solidFill>
              </a:rPr>
              <a:t>const</a:t>
            </a:r>
          </a:p>
          <a:p>
            <a:pPr algn="l" defTabSz="457200">
              <a:lnSpc>
                <a:spcPct val="90000"/>
              </a:lnSpc>
              <a:tabLst>
                <a:tab pos="241300" algn="l"/>
              </a:tabLst>
              <a:defRPr sz="1800" b="1">
                <a:latin typeface="Menlo Regular"/>
                <a:ea typeface="Menlo Regular"/>
                <a:cs typeface="Menlo Regular"/>
                <a:sym typeface="Menlo Regular"/>
              </a:defRPr>
            </a:pP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bool</a:t>
            </a:r>
            <a:r>
              <a:rPr sz="1600" dirty="0"/>
              <a:t> found = </a:t>
            </a:r>
            <a:r>
              <a:rPr sz="1600" dirty="0">
                <a:solidFill>
                  <a:srgbClr val="BB2CA2"/>
                </a:solidFill>
              </a:rPr>
              <a:t>false</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Node&lt;ItemType&gt;* </a:t>
            </a:r>
            <a:r>
              <a:rPr sz="1600" dirty="0" err="1"/>
              <a:t>curPtr</a:t>
            </a:r>
            <a:r>
              <a:rPr sz="1600" dirty="0"/>
              <a:t> = </a:t>
            </a:r>
            <a:r>
              <a:rPr sz="1600" dirty="0" err="1"/>
              <a:t>headPtr</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while</a:t>
            </a:r>
            <a:r>
              <a:rPr sz="1600" dirty="0"/>
              <a:t> (!found &amp;&amp; (</a:t>
            </a:r>
            <a:r>
              <a:rPr sz="1600" dirty="0" err="1"/>
              <a:t>curPtr</a:t>
            </a:r>
            <a:r>
              <a:rPr sz="1600" dirty="0"/>
              <a:t> != </a:t>
            </a:r>
            <a:r>
              <a:rPr sz="1600" dirty="0" err="1">
                <a:solidFill>
                  <a:srgbClr val="BB2CA2"/>
                </a:solidFill>
              </a:rPr>
              <a:t>nullptr</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if</a:t>
            </a:r>
            <a:r>
              <a:rPr sz="1600" dirty="0"/>
              <a:t> (</a:t>
            </a:r>
            <a:r>
              <a:rPr sz="1600" dirty="0" err="1"/>
              <a:t>anEntry</a:t>
            </a:r>
            <a:r>
              <a:rPr sz="1600" dirty="0"/>
              <a:t> == </a:t>
            </a:r>
            <a:r>
              <a:rPr sz="1600" dirty="0" err="1"/>
              <a:t>curPtr</a:t>
            </a:r>
            <a:r>
              <a:rPr sz="1600" dirty="0"/>
              <a:t>-&gt;</a:t>
            </a:r>
            <a:r>
              <a:rPr sz="1600" dirty="0" err="1"/>
              <a:t>getItem</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found = </a:t>
            </a:r>
            <a:r>
              <a:rPr sz="1600" dirty="0">
                <a:solidFill>
                  <a:srgbClr val="BB2CA2"/>
                </a:solidFill>
              </a:rPr>
              <a:t>true</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else</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err="1"/>
              <a:t>curPtr</a:t>
            </a:r>
            <a:r>
              <a:rPr sz="1600" dirty="0"/>
              <a:t> = </a:t>
            </a:r>
            <a:r>
              <a:rPr sz="1600" dirty="0" err="1"/>
              <a:t>curPtr</a:t>
            </a:r>
            <a:r>
              <a:rPr sz="1600" dirty="0"/>
              <a:t>-&gt;</a:t>
            </a:r>
            <a:r>
              <a:rPr sz="1600" dirty="0" err="1"/>
              <a:t>getNext</a:t>
            </a:r>
            <a:r>
              <a:rPr sz="1600" dirty="0"/>
              <a:t>();</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 </a:t>
            </a:r>
            <a:r>
              <a:rPr sz="1600" dirty="0"/>
              <a:t>// end while</a:t>
            </a:r>
            <a:endParaRPr sz="1600" dirty="0">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endParaRPr sz="1600" dirty="0">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return</a:t>
            </a:r>
            <a:r>
              <a:rPr sz="1600" dirty="0"/>
              <a:t> </a:t>
            </a:r>
            <a:r>
              <a:rPr sz="1600" dirty="0" err="1"/>
              <a:t>curPtr</a:t>
            </a:r>
            <a:r>
              <a:rPr sz="1600" dirty="0"/>
              <a:t>;</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end </a:t>
            </a:r>
            <a:r>
              <a:rPr sz="1600" dirty="0" err="1"/>
              <a:t>getPointerTo</a:t>
            </a:r>
            <a:endParaRPr sz="1600" dirty="0"/>
          </a:p>
        </p:txBody>
      </p:sp>
      <p:sp>
        <p:nvSpPr>
          <p:cNvPr id="916" name="itemCount"/>
          <p:cNvSpPr/>
          <p:nvPr/>
        </p:nvSpPr>
        <p:spPr>
          <a:xfrm>
            <a:off x="57150" y="7903210"/>
            <a:ext cx="1968500" cy="533400"/>
          </a:xfrm>
          <a:prstGeom prst="roundRect">
            <a:avLst>
              <a:gd name="adj" fmla="val 688"/>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2000" b="1">
                <a:latin typeface="Courier New"/>
                <a:ea typeface="Courier New"/>
                <a:cs typeface="Courier New"/>
                <a:sym typeface="Courier New"/>
              </a:defRPr>
            </a:lvl1pPr>
          </a:lstStyle>
          <a:p>
            <a:r>
              <a:t>itemCount</a:t>
            </a:r>
          </a:p>
        </p:txBody>
      </p:sp>
      <p:sp>
        <p:nvSpPr>
          <p:cNvPr id="917" name="6"/>
          <p:cNvSpPr/>
          <p:nvPr/>
        </p:nvSpPr>
        <p:spPr>
          <a:xfrm>
            <a:off x="1573510" y="789051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200" b="1">
                <a:latin typeface="Courier New"/>
                <a:ea typeface="Courier New"/>
                <a:cs typeface="Courier New"/>
                <a:sym typeface="Courier New"/>
              </a:defRPr>
            </a:lvl1pPr>
          </a:lstStyle>
          <a:p>
            <a:r>
              <a:t>6</a:t>
            </a:r>
          </a:p>
        </p:txBody>
      </p:sp>
      <p:grpSp>
        <p:nvGrpSpPr>
          <p:cNvPr id="922" name="Group"/>
          <p:cNvGrpSpPr/>
          <p:nvPr/>
        </p:nvGrpSpPr>
        <p:grpSpPr>
          <a:xfrm>
            <a:off x="275823" y="4671060"/>
            <a:ext cx="1525179" cy="1028700"/>
            <a:chOff x="0" y="0"/>
            <a:chExt cx="1525177" cy="1028700"/>
          </a:xfrm>
        </p:grpSpPr>
        <p:grpSp>
          <p:nvGrpSpPr>
            <p:cNvPr id="920" name="Group"/>
            <p:cNvGrpSpPr/>
            <p:nvPr/>
          </p:nvGrpSpPr>
          <p:grpSpPr>
            <a:xfrm>
              <a:off x="0" y="69850"/>
              <a:ext cx="1525178" cy="958850"/>
              <a:chOff x="0" y="0"/>
              <a:chExt cx="1525177" cy="958850"/>
            </a:xfrm>
          </p:grpSpPr>
          <p:sp>
            <p:nvSpPr>
              <p:cNvPr id="918" name="anEntry"/>
              <p:cNvSpPr/>
              <p:nvPr/>
            </p:nvSpPr>
            <p:spPr>
              <a:xfrm>
                <a:off x="0" y="43815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anEntry</a:t>
                </a:r>
              </a:p>
            </p:txBody>
          </p:sp>
          <p:sp>
            <p:nvSpPr>
              <p:cNvPr id="919" name="Rectangle"/>
              <p:cNvSpPr/>
              <p:nvPr/>
            </p:nvSpPr>
            <p:spPr>
              <a:xfrm>
                <a:off x="1177" y="0"/>
                <a:ext cx="1524001" cy="495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921" name="Lion"/>
            <p:cNvSpPr/>
            <p:nvPr/>
          </p:nvSpPr>
          <p:spPr>
            <a:xfrm>
              <a:off x="279943" y="0"/>
              <a:ext cx="874801" cy="596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400"/>
              </a:lvl1pPr>
            </a:lstStyle>
            <a:p>
              <a:r>
                <a:t>Lion</a:t>
              </a:r>
            </a:p>
          </p:txBody>
        </p:sp>
      </p:grpSp>
      <p:grpSp>
        <p:nvGrpSpPr>
          <p:cNvPr id="925" name="Group"/>
          <p:cNvGrpSpPr/>
          <p:nvPr/>
        </p:nvGrpSpPr>
        <p:grpSpPr>
          <a:xfrm>
            <a:off x="2041123" y="4798060"/>
            <a:ext cx="1525179" cy="889000"/>
            <a:chOff x="0" y="0"/>
            <a:chExt cx="1525177" cy="889000"/>
          </a:xfrm>
        </p:grpSpPr>
        <p:sp>
          <p:nvSpPr>
            <p:cNvPr id="923" name="found"/>
            <p:cNvSpPr/>
            <p:nvPr/>
          </p:nvSpPr>
          <p:spPr>
            <a:xfrm>
              <a:off x="0" y="368300"/>
              <a:ext cx="14605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found</a:t>
              </a:r>
            </a:p>
          </p:txBody>
        </p:sp>
        <p:sp>
          <p:nvSpPr>
            <p:cNvPr id="924" name="Rectangle"/>
            <p:cNvSpPr/>
            <p:nvPr/>
          </p:nvSpPr>
          <p:spPr>
            <a:xfrm>
              <a:off x="1177" y="0"/>
              <a:ext cx="1524001" cy="4318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926" name="false"/>
          <p:cNvSpPr/>
          <p:nvPr/>
        </p:nvSpPr>
        <p:spPr>
          <a:xfrm>
            <a:off x="2205936" y="4753610"/>
            <a:ext cx="1105062"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b="1">
                <a:solidFill>
                  <a:srgbClr val="0433FF"/>
                </a:solidFill>
                <a:latin typeface="Courier New"/>
                <a:ea typeface="Courier New"/>
                <a:cs typeface="Courier New"/>
                <a:sym typeface="Courier New"/>
              </a:defRPr>
            </a:lvl1pPr>
          </a:lstStyle>
          <a:p>
            <a:r>
              <a:t>false</a:t>
            </a:r>
          </a:p>
        </p:txBody>
      </p:sp>
      <p:sp>
        <p:nvSpPr>
          <p:cNvPr id="927" name="true"/>
          <p:cNvSpPr/>
          <p:nvPr/>
        </p:nvSpPr>
        <p:spPr>
          <a:xfrm>
            <a:off x="2270776" y="4734560"/>
            <a:ext cx="90691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b="1">
                <a:solidFill>
                  <a:srgbClr val="0433FF"/>
                </a:solidFill>
                <a:latin typeface="Courier New"/>
                <a:ea typeface="Courier New"/>
                <a:cs typeface="Courier New"/>
                <a:sym typeface="Courier New"/>
              </a:defRPr>
            </a:lvl1pPr>
          </a:lstStyle>
          <a:p>
            <a:r>
              <a:t>true</a:t>
            </a: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841">
                                            <p:bg/>
                                          </p:spTgt>
                                        </p:tgtEl>
                                        <p:attrNameLst>
                                          <p:attrName>style.visibility</p:attrName>
                                        </p:attrNameLst>
                                      </p:cBhvr>
                                      <p:to>
                                        <p:strVal val="visible"/>
                                      </p:to>
                                    </p:set>
                                    <p:animEffect transition="in" filter="fade">
                                      <p:cBhvr>
                                        <p:cTn id="7" dur="500"/>
                                        <p:tgtEl>
                                          <p:spTgt spid="841">
                                            <p:bg/>
                                          </p:spTgt>
                                        </p:tgtEl>
                                      </p:cBhvr>
                                    </p:animEffect>
                                  </p:childTnLst>
                                </p:cTn>
                              </p:par>
                              <p:par>
                                <p:cTn id="8" presetID="10" presetClass="entr" presetSubtype="0" fill="hold" grpId="0" nodeType="withEffect">
                                  <p:stCondLst>
                                    <p:cond delay="0"/>
                                  </p:stCondLst>
                                  <p:iterate>
                                    <p:tmAbs val="0"/>
                                  </p:iterate>
                                  <p:childTnLst>
                                    <p:set>
                                      <p:cBhvr>
                                        <p:cTn id="9" fill="hold"/>
                                        <p:tgtEl>
                                          <p:spTgt spid="841">
                                            <p:txEl>
                                              <p:pRg st="0" end="0"/>
                                            </p:txEl>
                                          </p:spTgt>
                                        </p:tgtEl>
                                        <p:attrNameLst>
                                          <p:attrName>style.visibility</p:attrName>
                                        </p:attrNameLst>
                                      </p:cBhvr>
                                      <p:to>
                                        <p:strVal val="visible"/>
                                      </p:to>
                                    </p:set>
                                    <p:animEffect transition="in" filter="fade">
                                      <p:cBhvr>
                                        <p:cTn id="10" dur="500"/>
                                        <p:tgtEl>
                                          <p:spTgt spid="841">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841">
                                            <p:txEl>
                                              <p:pRg st="1" end="1"/>
                                            </p:txEl>
                                          </p:spTgt>
                                        </p:tgtEl>
                                        <p:attrNameLst>
                                          <p:attrName>style.visibility</p:attrName>
                                        </p:attrNameLst>
                                      </p:cBhvr>
                                      <p:to>
                                        <p:strVal val="visible"/>
                                      </p:to>
                                    </p:set>
                                    <p:animEffect transition="in" filter="fade">
                                      <p:cBhvr>
                                        <p:cTn id="14" dur="500"/>
                                        <p:tgtEl>
                                          <p:spTgt spid="841">
                                            <p:txEl>
                                              <p:pRg st="1" end="1"/>
                                            </p:txEl>
                                          </p:spTgt>
                                        </p:tgtEl>
                                      </p:cBhvr>
                                    </p:animEffect>
                                  </p:childTnLst>
                                </p:cTn>
                              </p:par>
                            </p:childTnLst>
                          </p:cTn>
                        </p:par>
                        <p:par>
                          <p:cTn id="15" fill="hold">
                            <p:stCondLst>
                              <p:cond delay="1000"/>
                            </p:stCondLst>
                            <p:childTnLst>
                              <p:par>
                                <p:cTn id="16" presetID="10" presetClass="entr" fill="hold" grpId="0" nodeType="afterEffect">
                                  <p:stCondLst>
                                    <p:cond delay="0"/>
                                  </p:stCondLst>
                                  <p:iterate>
                                    <p:tmAbs val="0"/>
                                  </p:iterate>
                                  <p:childTnLst>
                                    <p:set>
                                      <p:cBhvr>
                                        <p:cTn id="17" fill="hold"/>
                                        <p:tgtEl>
                                          <p:spTgt spid="922"/>
                                        </p:tgtEl>
                                        <p:attrNameLst>
                                          <p:attrName>style.visibility</p:attrName>
                                        </p:attrNameLst>
                                      </p:cBhvr>
                                      <p:to>
                                        <p:strVal val="visible"/>
                                      </p:to>
                                    </p:set>
                                    <p:animEffect transition="in" filter="fade">
                                      <p:cBhvr>
                                        <p:cTn id="18" dur="500"/>
                                        <p:tgtEl>
                                          <p:spTgt spid="922"/>
                                        </p:tgtEl>
                                      </p:cBhvr>
                                    </p:animEffect>
                                  </p:childTnLst>
                                </p:cTn>
                              </p:par>
                            </p:childTnLst>
                          </p:cTn>
                        </p:par>
                        <p:par>
                          <p:cTn id="19" fill="hold">
                            <p:stCondLst>
                              <p:cond delay="1500"/>
                            </p:stCondLst>
                            <p:childTnLst>
                              <p:par>
                                <p:cTn id="20" presetID="1" presetClass="entr" presetSubtype="0" fill="hold" grpId="0" nodeType="afterEffect">
                                  <p:stCondLst>
                                    <p:cond delay="0"/>
                                  </p:stCondLst>
                                  <p:iterate type="lt">
                                    <p:tmAbs val="100"/>
                                  </p:iterate>
                                  <p:childTnLst>
                                    <p:set>
                                      <p:cBhvr>
                                        <p:cTn id="21" fill="hold"/>
                                        <p:tgtEl>
                                          <p:spTgt spid="915">
                                            <p:bg/>
                                          </p:spTgt>
                                        </p:tgtEl>
                                        <p:attrNameLst>
                                          <p:attrName>style.visibility</p:attrName>
                                        </p:attrNameLst>
                                      </p:cBhvr>
                                      <p:to>
                                        <p:strVal val="visible"/>
                                      </p:to>
                                    </p:set>
                                  </p:childTnLst>
                                </p:cTn>
                              </p:par>
                              <p:par>
                                <p:cTn id="22" presetID="1" presetClass="entr" presetSubtype="0" fill="hold" grpId="0" nodeType="withEffect">
                                  <p:stCondLst>
                                    <p:cond delay="0"/>
                                  </p:stCondLst>
                                  <p:iterate type="lt">
                                    <p:tmAbs val="100"/>
                                  </p:iterate>
                                  <p:childTnLst>
                                    <p:set>
                                      <p:cBhvr>
                                        <p:cTn id="23" fill="hold"/>
                                        <p:tgtEl>
                                          <p:spTgt spid="915">
                                            <p:txEl>
                                              <p:pRg st="0" end="0"/>
                                            </p:txEl>
                                          </p:spTgt>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grpId="0" nodeType="afterEffect">
                                  <p:stCondLst>
                                    <p:cond delay="0"/>
                                  </p:stCondLst>
                                  <p:iterate type="lt">
                                    <p:tmAbs val="100"/>
                                  </p:iterate>
                                  <p:childTnLst>
                                    <p:set>
                                      <p:cBhvr>
                                        <p:cTn id="26" fill="hold"/>
                                        <p:tgtEl>
                                          <p:spTgt spid="915">
                                            <p:txEl>
                                              <p:pRg st="1" end="1"/>
                                            </p:txEl>
                                          </p:spTgt>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grpId="0" nodeType="afterEffect">
                                  <p:stCondLst>
                                    <p:cond delay="0"/>
                                  </p:stCondLst>
                                  <p:iterate type="lt">
                                    <p:tmAbs val="100"/>
                                  </p:iterate>
                                  <p:childTnLst>
                                    <p:set>
                                      <p:cBhvr>
                                        <p:cTn id="29" fill="hold"/>
                                        <p:tgtEl>
                                          <p:spTgt spid="915">
                                            <p:txEl>
                                              <p:pRg st="2" end="2"/>
                                            </p:txEl>
                                          </p:spTgt>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0"/>
                                  </p:stCondLst>
                                  <p:iterate type="lt">
                                    <p:tmAbs val="100"/>
                                  </p:iterate>
                                  <p:childTnLst>
                                    <p:set>
                                      <p:cBhvr>
                                        <p:cTn id="32" fill="hold"/>
                                        <p:tgtEl>
                                          <p:spTgt spid="915">
                                            <p:txEl>
                                              <p:pRg st="3" end="3"/>
                                            </p:txEl>
                                          </p:spTgt>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iterate type="lt">
                                    <p:tmAbs val="100"/>
                                  </p:iterate>
                                  <p:childTnLst>
                                    <p:set>
                                      <p:cBhvr>
                                        <p:cTn id="35" fill="hold"/>
                                        <p:tgtEl>
                                          <p:spTgt spid="915">
                                            <p:txEl>
                                              <p:pRg st="4" end="4"/>
                                            </p:txEl>
                                          </p:spTgt>
                                        </p:tgtEl>
                                        <p:attrNameLst>
                                          <p:attrName>style.visibility</p:attrName>
                                        </p:attrNameLst>
                                      </p:cBhvr>
                                      <p:to>
                                        <p:strVal val="visible"/>
                                      </p:to>
                                    </p:set>
                                  </p:childTnLst>
                                </p:cTn>
                              </p:par>
                            </p:childTnLst>
                          </p:cTn>
                        </p:par>
                        <p:par>
                          <p:cTn id="36" fill="hold">
                            <p:stCondLst>
                              <p:cond delay="1500"/>
                            </p:stCondLst>
                            <p:childTnLst>
                              <p:par>
                                <p:cTn id="37" presetID="10" presetClass="entr" fill="hold" grpId="0" nodeType="afterEffect">
                                  <p:stCondLst>
                                    <p:cond delay="0"/>
                                  </p:stCondLst>
                                  <p:iterate>
                                    <p:tmAbs val="0"/>
                                  </p:iterate>
                                  <p:childTnLst>
                                    <p:set>
                                      <p:cBhvr>
                                        <p:cTn id="38" fill="hold"/>
                                        <p:tgtEl>
                                          <p:spTgt spid="914"/>
                                        </p:tgtEl>
                                        <p:attrNameLst>
                                          <p:attrName>style.visibility</p:attrName>
                                        </p:attrNameLst>
                                      </p:cBhvr>
                                      <p:to>
                                        <p:strVal val="visible"/>
                                      </p:to>
                                    </p:set>
                                    <p:animEffect transition="in" filter="fade">
                                      <p:cBhvr>
                                        <p:cTn id="39" dur="500"/>
                                        <p:tgtEl>
                                          <p:spTgt spid="9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fill="hold" grpId="0" nodeType="clickEffect">
                                  <p:stCondLst>
                                    <p:cond delay="0"/>
                                  </p:stCondLst>
                                  <p:iterate>
                                    <p:tmAbs val="0"/>
                                  </p:iterate>
                                  <p:childTnLst>
                                    <p:set>
                                      <p:cBhvr>
                                        <p:cTn id="43" fill="hold"/>
                                        <p:tgtEl>
                                          <p:spTgt spid="841">
                                            <p:txEl>
                                              <p:pRg st="2" end="2"/>
                                            </p:txEl>
                                          </p:spTgt>
                                        </p:tgtEl>
                                        <p:attrNameLst>
                                          <p:attrName>style.visibility</p:attrName>
                                        </p:attrNameLst>
                                      </p:cBhvr>
                                      <p:to>
                                        <p:strVal val="visible"/>
                                      </p:to>
                                    </p:set>
                                    <p:animEffect transition="in" filter="fade">
                                      <p:cBhvr>
                                        <p:cTn id="44" dur="500"/>
                                        <p:tgtEl>
                                          <p:spTgt spid="841">
                                            <p:txEl>
                                              <p:pRg st="2" end="2"/>
                                            </p:txEl>
                                          </p:spTgt>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fill="hold"/>
                                        <p:tgtEl>
                                          <p:spTgt spid="915">
                                            <p:txEl>
                                              <p:pRg st="5" end="5"/>
                                            </p:txEl>
                                          </p:spTgt>
                                        </p:tgtEl>
                                        <p:attrNameLst>
                                          <p:attrName>style.visibility</p:attrName>
                                        </p:attrNameLst>
                                      </p:cBhvr>
                                      <p:to>
                                        <p:strVal val="visible"/>
                                      </p:to>
                                    </p:set>
                                  </p:childTnLst>
                                </p:cTn>
                              </p:par>
                            </p:childTnLst>
                          </p:cTn>
                        </p:par>
                        <p:par>
                          <p:cTn id="48" fill="hold">
                            <p:stCondLst>
                              <p:cond delay="500"/>
                            </p:stCondLst>
                            <p:childTnLst>
                              <p:par>
                                <p:cTn id="49" presetID="10" presetClass="entr" fill="hold" grpId="0" nodeType="afterEffect">
                                  <p:stCondLst>
                                    <p:cond delay="0"/>
                                  </p:stCondLst>
                                  <p:iterate>
                                    <p:tmAbs val="0"/>
                                  </p:iterate>
                                  <p:childTnLst>
                                    <p:set>
                                      <p:cBhvr>
                                        <p:cTn id="50" fill="hold"/>
                                        <p:tgtEl>
                                          <p:spTgt spid="925"/>
                                        </p:tgtEl>
                                        <p:attrNameLst>
                                          <p:attrName>style.visibility</p:attrName>
                                        </p:attrNameLst>
                                      </p:cBhvr>
                                      <p:to>
                                        <p:strVal val="visible"/>
                                      </p:to>
                                    </p:set>
                                    <p:animEffect transition="in" filter="fade">
                                      <p:cBhvr>
                                        <p:cTn id="51" dur="500"/>
                                        <p:tgtEl>
                                          <p:spTgt spid="925"/>
                                        </p:tgtEl>
                                      </p:cBhvr>
                                    </p:animEffect>
                                  </p:childTnLst>
                                </p:cTn>
                              </p:par>
                            </p:childTnLst>
                          </p:cTn>
                        </p:par>
                        <p:par>
                          <p:cTn id="52" fill="hold">
                            <p:stCondLst>
                              <p:cond delay="1000"/>
                            </p:stCondLst>
                            <p:childTnLst>
                              <p:par>
                                <p:cTn id="53" presetID="10" presetClass="entr" fill="hold" grpId="0" nodeType="afterEffect">
                                  <p:stCondLst>
                                    <p:cond delay="0"/>
                                  </p:stCondLst>
                                  <p:iterate>
                                    <p:tmAbs val="0"/>
                                  </p:iterate>
                                  <p:childTnLst>
                                    <p:set>
                                      <p:cBhvr>
                                        <p:cTn id="54" fill="hold"/>
                                        <p:tgtEl>
                                          <p:spTgt spid="926"/>
                                        </p:tgtEl>
                                        <p:attrNameLst>
                                          <p:attrName>style.visibility</p:attrName>
                                        </p:attrNameLst>
                                      </p:cBhvr>
                                      <p:to>
                                        <p:strVal val="visible"/>
                                      </p:to>
                                    </p:set>
                                    <p:animEffect transition="in" filter="fade">
                                      <p:cBhvr>
                                        <p:cTn id="55" dur="500"/>
                                        <p:tgtEl>
                                          <p:spTgt spid="9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fill="hold" grpId="0" nodeType="clickEffect">
                                  <p:stCondLst>
                                    <p:cond delay="0"/>
                                  </p:stCondLst>
                                  <p:iterate>
                                    <p:tmAbs val="0"/>
                                  </p:iterate>
                                  <p:childTnLst>
                                    <p:set>
                                      <p:cBhvr>
                                        <p:cTn id="59" fill="hold"/>
                                        <p:tgtEl>
                                          <p:spTgt spid="841">
                                            <p:txEl>
                                              <p:pRg st="3" end="3"/>
                                            </p:txEl>
                                          </p:spTgt>
                                        </p:tgtEl>
                                        <p:attrNameLst>
                                          <p:attrName>style.visibility</p:attrName>
                                        </p:attrNameLst>
                                      </p:cBhvr>
                                      <p:to>
                                        <p:strVal val="visible"/>
                                      </p:to>
                                    </p:set>
                                    <p:animEffect transition="in" filter="fade">
                                      <p:cBhvr>
                                        <p:cTn id="60" dur="500"/>
                                        <p:tgtEl>
                                          <p:spTgt spid="841">
                                            <p:txEl>
                                              <p:pRg st="3" end="3"/>
                                            </p:txEl>
                                          </p:spTgt>
                                        </p:tgtEl>
                                      </p:cBhvr>
                                    </p:animEffect>
                                  </p:childTnLst>
                                </p:cTn>
                              </p:par>
                            </p:childTnLst>
                          </p:cTn>
                        </p:par>
                        <p:par>
                          <p:cTn id="61" fill="hold">
                            <p:stCondLst>
                              <p:cond delay="500"/>
                            </p:stCondLst>
                            <p:childTnLst>
                              <p:par>
                                <p:cTn id="62" presetID="1" presetClass="entr" presetSubtype="0" fill="hold" grpId="0" nodeType="afterEffect">
                                  <p:stCondLst>
                                    <p:cond delay="0"/>
                                  </p:stCondLst>
                                  <p:iterate type="lt">
                                    <p:tmAbs val="100"/>
                                  </p:iterate>
                                  <p:childTnLst>
                                    <p:set>
                                      <p:cBhvr>
                                        <p:cTn id="63" fill="hold"/>
                                        <p:tgtEl>
                                          <p:spTgt spid="915">
                                            <p:txEl>
                                              <p:pRg st="6" end="6"/>
                                            </p:txEl>
                                          </p:spTgt>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grpId="0" nodeType="afterEffect">
                                  <p:stCondLst>
                                    <p:cond delay="0"/>
                                  </p:stCondLst>
                                  <p:iterate type="lt">
                                    <p:tmAbs val="100"/>
                                  </p:iterate>
                                  <p:childTnLst>
                                    <p:set>
                                      <p:cBhvr>
                                        <p:cTn id="66" fill="hold"/>
                                        <p:tgtEl>
                                          <p:spTgt spid="915">
                                            <p:txEl>
                                              <p:pRg st="7" end="7"/>
                                            </p:txEl>
                                          </p:spTgt>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iterate type="lt">
                                    <p:tmAbs val="100"/>
                                  </p:iterate>
                                  <p:childTnLst>
                                    <p:set>
                                      <p:cBhvr>
                                        <p:cTn id="69" fill="hold"/>
                                        <p:tgtEl>
                                          <p:spTgt spid="915">
                                            <p:txEl>
                                              <p:pRg st="8" end="8"/>
                                            </p:txEl>
                                          </p:spTgt>
                                        </p:tgtEl>
                                        <p:attrNameLst>
                                          <p:attrName>style.visibility</p:attrName>
                                        </p:attrNameLst>
                                      </p:cBhvr>
                                      <p:to>
                                        <p:strVal val="visible"/>
                                      </p:to>
                                    </p:set>
                                  </p:childTnLst>
                                </p:cTn>
                              </p:par>
                            </p:childTnLst>
                          </p:cTn>
                        </p:par>
                        <p:par>
                          <p:cTn id="70" fill="hold">
                            <p:stCondLst>
                              <p:cond delay="500"/>
                            </p:stCondLst>
                            <p:childTnLst>
                              <p:par>
                                <p:cTn id="71" presetID="1" presetClass="entr" presetSubtype="0" fill="hold" grpId="0" nodeType="afterEffect">
                                  <p:stCondLst>
                                    <p:cond delay="0"/>
                                  </p:stCondLst>
                                  <p:iterate type="lt">
                                    <p:tmAbs val="100"/>
                                  </p:iterate>
                                  <p:childTnLst>
                                    <p:set>
                                      <p:cBhvr>
                                        <p:cTn id="72" fill="hold"/>
                                        <p:tgtEl>
                                          <p:spTgt spid="915">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path" presetSubtype="0" accel="50000" decel="50000" fill="hold" nodeType="clickEffect">
                                  <p:stCondLst>
                                    <p:cond delay="0"/>
                                  </p:stCondLst>
                                  <p:childTnLst>
                                    <p:animMotion origin="layout" path="M 0.000000 0.000000 L 0.126982 0.000817" pathEditMode="relative">
                                      <p:cBhvr>
                                        <p:cTn id="76" dur="500" fill="hold"/>
                                        <p:tgtEl>
                                          <p:spTgt spid="914"/>
                                        </p:tgtEl>
                                        <p:attrNameLst>
                                          <p:attrName>ppt_x</p:attrName>
                                          <p:attrName>ppt_y</p:attrName>
                                        </p:attrNameLst>
                                      </p:cBhvr>
                                    </p:animMotion>
                                  </p:childTnLst>
                                </p:cTn>
                              </p:par>
                            </p:childTnLst>
                          </p:cTn>
                        </p:par>
                        <p:par>
                          <p:cTn id="77" fill="hold">
                            <p:stCondLst>
                              <p:cond delay="500"/>
                            </p:stCondLst>
                            <p:childTnLst>
                              <p:par>
                                <p:cTn id="78" presetID="1" presetClass="entr" presetSubtype="0" fill="hold" grpId="0" nodeType="afterEffect">
                                  <p:stCondLst>
                                    <p:cond delay="0"/>
                                  </p:stCondLst>
                                  <p:iterate type="lt">
                                    <p:tmAbs val="100"/>
                                  </p:iterate>
                                  <p:childTnLst>
                                    <p:set>
                                      <p:cBhvr>
                                        <p:cTn id="79" fill="hold"/>
                                        <p:tgtEl>
                                          <p:spTgt spid="915">
                                            <p:txEl>
                                              <p:pRg st="10" end="10"/>
                                            </p:txEl>
                                          </p:spTgt>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grpId="0" nodeType="afterEffect">
                                  <p:stCondLst>
                                    <p:cond delay="0"/>
                                  </p:stCondLst>
                                  <p:iterate type="lt">
                                    <p:tmAbs val="100"/>
                                  </p:iterate>
                                  <p:childTnLst>
                                    <p:set>
                                      <p:cBhvr>
                                        <p:cTn id="82" fill="hold"/>
                                        <p:tgtEl>
                                          <p:spTgt spid="915">
                                            <p:txEl>
                                              <p:pRg st="11" end="11"/>
                                            </p:txEl>
                                          </p:spTgt>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iterate type="lt">
                                    <p:tmAbs val="100"/>
                                  </p:iterate>
                                  <p:childTnLst>
                                    <p:set>
                                      <p:cBhvr>
                                        <p:cTn id="85" fill="hold"/>
                                        <p:tgtEl>
                                          <p:spTgt spid="915">
                                            <p:txEl>
                                              <p:pRg st="12" end="12"/>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path" presetSubtype="0" accel="50000" decel="50000" fill="hold" nodeType="clickEffect">
                                  <p:stCondLst>
                                    <p:cond delay="0"/>
                                  </p:stCondLst>
                                  <p:childTnLst>
                                    <p:animMotion origin="layout" path="M 0.126982 0.000817 L 0.255644 0.000817" pathEditMode="relative">
                                      <p:cBhvr>
                                        <p:cTn id="89" dur="500" fill="hold"/>
                                        <p:tgtEl>
                                          <p:spTgt spid="914"/>
                                        </p:tgtEl>
                                        <p:attrNameLst>
                                          <p:attrName>ppt_x</p:attrName>
                                          <p:attrName>ppt_y</p:attrName>
                                        </p:attrNameLst>
                                      </p:cBhvr>
                                    </p:animMotion>
                                  </p:childTnLst>
                                </p:cTn>
                              </p:par>
                            </p:childTnLst>
                          </p:cTn>
                        </p:par>
                        <p:par>
                          <p:cTn id="90" fill="hold">
                            <p:stCondLst>
                              <p:cond delay="0"/>
                            </p:stCondLst>
                            <p:childTnLst>
                              <p:par>
                                <p:cTn id="91" presetID="-1" presetClass="path" presetSubtype="0" accel="50000" decel="50000" fill="hold" nodeType="afterEffect">
                                  <p:stCondLst>
                                    <p:cond delay="500"/>
                                  </p:stCondLst>
                                  <p:childTnLst>
                                    <p:animMotion origin="layout" path="M 0.255644 0.000817 L 0.387000 0.000817" pathEditMode="relative">
                                      <p:cBhvr>
                                        <p:cTn id="92" dur="500" fill="hold"/>
                                        <p:tgtEl>
                                          <p:spTgt spid="914"/>
                                        </p:tgtEl>
                                        <p:attrNameLst>
                                          <p:attrName>ppt_x</p:attrName>
                                          <p:attrName>ppt_y</p:attrName>
                                        </p:attrNameLst>
                                      </p:cBhvr>
                                    </p:animMotion>
                                  </p:childTnLst>
                                </p:cTn>
                              </p:par>
                            </p:childTnLst>
                          </p:cTn>
                        </p:par>
                        <p:par>
                          <p:cTn id="93" fill="hold">
                            <p:stCondLst>
                              <p:cond delay="1000"/>
                            </p:stCondLst>
                            <p:childTnLst>
                              <p:par>
                                <p:cTn id="94" presetID="10" presetClass="exit" fill="hold" grpId="1" nodeType="afterEffect">
                                  <p:stCondLst>
                                    <p:cond delay="0"/>
                                  </p:stCondLst>
                                  <p:iterate>
                                    <p:tmAbs val="0"/>
                                  </p:iterate>
                                  <p:childTnLst>
                                    <p:animEffect transition="out" filter="fade">
                                      <p:cBhvr>
                                        <p:cTn id="95" dur="250" fill="hold"/>
                                        <p:tgtEl>
                                          <p:spTgt spid="926"/>
                                        </p:tgtEl>
                                      </p:cBhvr>
                                    </p:animEffect>
                                    <p:set>
                                      <p:cBhvr>
                                        <p:cTn id="96" fill="hold">
                                          <p:stCondLst>
                                            <p:cond delay="249"/>
                                          </p:stCondLst>
                                        </p:cTn>
                                        <p:tgtEl>
                                          <p:spTgt spid="926"/>
                                        </p:tgtEl>
                                        <p:attrNameLst>
                                          <p:attrName>style.visibility</p:attrName>
                                        </p:attrNameLst>
                                      </p:cBhvr>
                                      <p:to>
                                        <p:strVal val="hidden"/>
                                      </p:to>
                                    </p:set>
                                  </p:childTnLst>
                                </p:cTn>
                              </p:par>
                            </p:childTnLst>
                          </p:cTn>
                        </p:par>
                        <p:par>
                          <p:cTn id="97" fill="hold">
                            <p:stCondLst>
                              <p:cond delay="1250"/>
                            </p:stCondLst>
                            <p:childTnLst>
                              <p:par>
                                <p:cTn id="98" presetID="10" presetClass="entr" fill="hold" grpId="0" nodeType="afterEffect">
                                  <p:stCondLst>
                                    <p:cond delay="0"/>
                                  </p:stCondLst>
                                  <p:iterate>
                                    <p:tmAbs val="0"/>
                                  </p:iterate>
                                  <p:childTnLst>
                                    <p:set>
                                      <p:cBhvr>
                                        <p:cTn id="99" fill="hold"/>
                                        <p:tgtEl>
                                          <p:spTgt spid="927"/>
                                        </p:tgtEl>
                                        <p:attrNameLst>
                                          <p:attrName>style.visibility</p:attrName>
                                        </p:attrNameLst>
                                      </p:cBhvr>
                                      <p:to>
                                        <p:strVal val="visible"/>
                                      </p:to>
                                    </p:set>
                                    <p:animEffect transition="in" filter="fade">
                                      <p:cBhvr>
                                        <p:cTn id="100" dur="500"/>
                                        <p:tgtEl>
                                          <p:spTgt spid="9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iterate type="lt">
                                    <p:tmAbs val="100"/>
                                  </p:iterate>
                                  <p:childTnLst>
                                    <p:set>
                                      <p:cBhvr>
                                        <p:cTn id="104" fill="hold"/>
                                        <p:tgtEl>
                                          <p:spTgt spid="915">
                                            <p:txEl>
                                              <p:pRg st="13" end="13"/>
                                            </p:txEl>
                                          </p:spTgt>
                                        </p:tgtEl>
                                        <p:attrNameLst>
                                          <p:attrName>style.visibility</p:attrName>
                                        </p:attrNameLst>
                                      </p:cBhvr>
                                      <p:to>
                                        <p:strVal val="visible"/>
                                      </p:to>
                                    </p:set>
                                  </p:childTnLst>
                                </p:cTn>
                              </p:par>
                            </p:childTnLst>
                          </p:cTn>
                        </p:par>
                        <p:par>
                          <p:cTn id="105" fill="hold">
                            <p:stCondLst>
                              <p:cond delay="0"/>
                            </p:stCondLst>
                            <p:childTnLst>
                              <p:par>
                                <p:cTn id="106" presetID="1" presetClass="entr" presetSubtype="0" fill="hold" grpId="0" nodeType="afterEffect">
                                  <p:stCondLst>
                                    <p:cond delay="0"/>
                                  </p:stCondLst>
                                  <p:iterate type="lt">
                                    <p:tmAbs val="100"/>
                                  </p:iterate>
                                  <p:childTnLst>
                                    <p:set>
                                      <p:cBhvr>
                                        <p:cTn id="107" fill="hold"/>
                                        <p:tgtEl>
                                          <p:spTgt spid="915">
                                            <p:txEl>
                                              <p:pRg st="14" end="14"/>
                                            </p:txEl>
                                          </p:spTgt>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grpId="0" nodeType="afterEffect">
                                  <p:stCondLst>
                                    <p:cond delay="0"/>
                                  </p:stCondLst>
                                  <p:iterate type="lt">
                                    <p:tmAbs val="100"/>
                                  </p:iterate>
                                  <p:childTnLst>
                                    <p:set>
                                      <p:cBhvr>
                                        <p:cTn id="110" fill="hold"/>
                                        <p:tgtEl>
                                          <p:spTgt spid="91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0" build="p" bldLvl="5" animBg="1" advAuto="0"/>
      <p:bldP spid="914" grpId="0" animBg="1" advAuto="0"/>
      <p:bldP spid="915" grpId="0" build="p" bldLvl="5" animBg="1" advAuto="0"/>
      <p:bldP spid="922" grpId="0" animBg="1" advAuto="0"/>
      <p:bldP spid="925" grpId="0" animBg="1" advAuto="0"/>
      <p:bldP spid="926" grpId="0" animBg="1" advAuto="0"/>
      <p:bldP spid="926" grpId="1" animBg="1" advAuto="0"/>
      <p:bldP spid="927"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 name="remove (anEntry)… remove (anEntry)  locate node N that contains anEntry  if ( N exists )      replace the entry in node N               with the entry in the first node      remove the first node  return true (false) to indicate success (failure)" descr="remove (anEntry)… remove (anEntry)  locate node N that contains anEntry  if ( N exists )      replace the entry in node N               with the entry in the first node      remove the first node  return true (false) to indicate success (failure)"/>
          <p:cNvPicPr>
            <a:picLocks/>
          </p:cNvPicPr>
          <p:nvPr/>
        </p:nvPicPr>
        <p:blipFill>
          <a:blip r:embed="rId3"/>
          <a:stretch>
            <a:fillRect/>
          </a:stretch>
        </p:blipFill>
        <p:spPr>
          <a:xfrm>
            <a:off x="101600" y="1581144"/>
            <a:ext cx="8204200" cy="2547633"/>
          </a:xfrm>
          <a:prstGeom prst="rect">
            <a:avLst/>
          </a:prstGeom>
          <a:effectLst>
            <a:outerShdw blurRad="266700" dir="2700000" rotWithShape="0">
              <a:srgbClr val="000000"/>
            </a:outerShdw>
          </a:effectLst>
        </p:spPr>
      </p:pic>
      <p:sp>
        <p:nvSpPr>
          <p:cNvPr id="932" name="Rectangle"/>
          <p:cNvSpPr/>
          <p:nvPr/>
        </p:nvSpPr>
        <p:spPr>
          <a:xfrm>
            <a:off x="8089900" y="152400"/>
            <a:ext cx="8026400" cy="5198837"/>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933" name="template&lt;class ItemType&gt;…"/>
          <p:cNvSpPr/>
          <p:nvPr/>
        </p:nvSpPr>
        <p:spPr>
          <a:xfrm>
            <a:off x="8191500" y="165100"/>
            <a:ext cx="8026400" cy="5199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90000"/>
              </a:lnSpc>
              <a:tabLst>
                <a:tab pos="241300" algn="l"/>
              </a:tabLst>
              <a:defRPr sz="1800" b="1">
                <a:latin typeface="Menlo Regular"/>
                <a:ea typeface="Menlo Regular"/>
                <a:cs typeface="Menlo Regular"/>
                <a:sym typeface="Menlo Regular"/>
              </a:defRPr>
            </a:pPr>
            <a:r>
              <a:rPr sz="1600" dirty="0">
                <a:solidFill>
                  <a:srgbClr val="BB2CA2"/>
                </a:solidFill>
              </a:rPr>
              <a:t>template</a:t>
            </a:r>
            <a:r>
              <a:rPr sz="1600" dirty="0"/>
              <a:t>&lt;</a:t>
            </a:r>
            <a:r>
              <a:rPr sz="1600" dirty="0">
                <a:solidFill>
                  <a:srgbClr val="BB2CA2"/>
                </a:solidFill>
              </a:rPr>
              <a:t>class</a:t>
            </a:r>
            <a:r>
              <a:rPr sz="1600" dirty="0"/>
              <a:t> ItemType&gt;</a:t>
            </a:r>
          </a:p>
          <a:p>
            <a:pPr algn="l" defTabSz="457200">
              <a:lnSpc>
                <a:spcPct val="90000"/>
              </a:lnSpc>
              <a:tabLst>
                <a:tab pos="241300" algn="l"/>
              </a:tabLst>
              <a:defRPr sz="1800" b="1">
                <a:latin typeface="Menlo Regular"/>
                <a:ea typeface="Menlo Regular"/>
                <a:cs typeface="Menlo Regular"/>
                <a:sym typeface="Menlo Regular"/>
              </a:defRPr>
            </a:pPr>
            <a:r>
              <a:rPr sz="1600" dirty="0">
                <a:solidFill>
                  <a:srgbClr val="BB2CA2"/>
                </a:solidFill>
              </a:rPr>
              <a:t>bool</a:t>
            </a:r>
            <a:r>
              <a:rPr sz="1600" dirty="0"/>
              <a:t> </a:t>
            </a:r>
            <a:r>
              <a:rPr sz="1600" dirty="0" err="1"/>
              <a:t>LinkedBag</a:t>
            </a:r>
            <a:r>
              <a:rPr sz="1600" dirty="0"/>
              <a:t>&lt;ItemType&gt;::remove(</a:t>
            </a:r>
            <a:r>
              <a:rPr sz="1600" dirty="0">
                <a:solidFill>
                  <a:srgbClr val="BB2CA2"/>
                </a:solidFill>
              </a:rPr>
              <a:t>const</a:t>
            </a:r>
            <a:r>
              <a:rPr sz="1600" dirty="0"/>
              <a:t> ItemType&amp; </a:t>
            </a:r>
            <a:r>
              <a:rPr sz="1600" dirty="0" err="1"/>
              <a:t>anEntry</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Node&lt;ItemType&gt;* loc = </a:t>
            </a:r>
            <a:r>
              <a:rPr sz="1600" dirty="0" err="1"/>
              <a:t>getPointerTo</a:t>
            </a:r>
            <a:r>
              <a:rPr sz="1600" dirty="0"/>
              <a:t>(</a:t>
            </a:r>
            <a:r>
              <a:rPr sz="1600" dirty="0" err="1"/>
              <a:t>anEntry</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bool</a:t>
            </a:r>
            <a:r>
              <a:rPr sz="1600" dirty="0"/>
              <a:t> </a:t>
            </a:r>
            <a:r>
              <a:rPr sz="1600" dirty="0" err="1"/>
              <a:t>canRemoveItem</a:t>
            </a:r>
            <a:r>
              <a:rPr sz="1600" dirty="0"/>
              <a:t> = !</a:t>
            </a:r>
            <a:r>
              <a:rPr sz="1600" dirty="0" err="1"/>
              <a:t>isEmpty</a:t>
            </a:r>
            <a:r>
              <a:rPr sz="1600" dirty="0"/>
              <a:t>() &amp;&amp; (loc != </a:t>
            </a:r>
            <a:r>
              <a:rPr sz="1600" dirty="0" err="1">
                <a:solidFill>
                  <a:srgbClr val="BB2CA2"/>
                </a:solidFill>
              </a:rPr>
              <a:t>nullptr</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if</a:t>
            </a:r>
            <a:r>
              <a:rPr sz="1600" dirty="0"/>
              <a:t> (</a:t>
            </a:r>
            <a:r>
              <a:rPr sz="1600" dirty="0" err="1"/>
              <a:t>canRemoveItem</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copy data from first node to located node</a:t>
            </a:r>
            <a:endParaRPr sz="1600" dirty="0">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r>
              <a:rPr sz="1600" dirty="0"/>
              <a:t>      loc-&gt;</a:t>
            </a:r>
            <a:r>
              <a:rPr sz="1600" dirty="0" err="1"/>
              <a:t>setItem</a:t>
            </a:r>
            <a:r>
              <a:rPr sz="1600" dirty="0"/>
              <a:t>(</a:t>
            </a:r>
            <a:r>
              <a:rPr sz="1600" dirty="0" err="1"/>
              <a:t>headPtr</a:t>
            </a:r>
            <a:r>
              <a:rPr sz="1600" dirty="0"/>
              <a:t>-&gt;</a:t>
            </a:r>
            <a:r>
              <a:rPr sz="1600" dirty="0" err="1"/>
              <a:t>getItem</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delete first node</a:t>
            </a:r>
            <a:endParaRPr sz="1600" dirty="0">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r>
              <a:rPr sz="1600" dirty="0"/>
              <a:t>      Node&lt;ItemType&gt;* </a:t>
            </a:r>
            <a:r>
              <a:rPr sz="1600" dirty="0" err="1"/>
              <a:t>nodeToDeletePtr</a:t>
            </a:r>
            <a:r>
              <a:rPr sz="1600" dirty="0"/>
              <a:t> = </a:t>
            </a:r>
            <a:r>
              <a:rPr sz="1600" dirty="0" err="1"/>
              <a:t>headPtr</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err="1"/>
              <a:t>headPtr</a:t>
            </a:r>
            <a:r>
              <a:rPr sz="1600" dirty="0"/>
              <a:t> = </a:t>
            </a:r>
            <a:r>
              <a:rPr sz="1600" dirty="0" err="1"/>
              <a:t>headPtr</a:t>
            </a:r>
            <a:r>
              <a:rPr sz="1600" dirty="0"/>
              <a:t>-&gt;</a:t>
            </a:r>
            <a:r>
              <a:rPr sz="1600" dirty="0" err="1"/>
              <a:t>getNext</a:t>
            </a:r>
            <a:r>
              <a:rPr sz="1600" dirty="0"/>
              <a:t>();</a:t>
            </a:r>
          </a:p>
          <a:p>
            <a:pPr algn="l" defTabSz="457200">
              <a:lnSpc>
                <a:spcPct val="90000"/>
              </a:lnSpc>
              <a:tabLst>
                <a:tab pos="241300" algn="l"/>
              </a:tabLst>
              <a:defRPr sz="1800" b="1">
                <a:latin typeface="Menlo Regular"/>
                <a:ea typeface="Menlo Regular"/>
                <a:cs typeface="Menlo Regular"/>
                <a:sym typeface="Menlo Regular"/>
              </a:defRPr>
            </a:pPr>
            <a:endParaRPr sz="1600" dirty="0"/>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return node to the system</a:t>
            </a:r>
            <a:endParaRPr sz="1600" dirty="0">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delete</a:t>
            </a:r>
            <a:r>
              <a:rPr sz="1600" dirty="0"/>
              <a:t> </a:t>
            </a:r>
            <a:r>
              <a:rPr sz="1600" dirty="0" err="1"/>
              <a:t>nodeToDeletePtr</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err="1"/>
              <a:t>nodeToDeletePtr</a:t>
            </a:r>
            <a:r>
              <a:rPr sz="1600" dirty="0"/>
              <a:t> = </a:t>
            </a:r>
            <a:r>
              <a:rPr sz="1600" dirty="0" err="1">
                <a:solidFill>
                  <a:srgbClr val="BB2CA2"/>
                </a:solidFill>
              </a:rPr>
              <a:t>nullptr</a:t>
            </a:r>
            <a:r>
              <a:rPr sz="1600" dirty="0"/>
              <a:t>;</a:t>
            </a:r>
          </a:p>
          <a:p>
            <a:pPr algn="l" defTabSz="457200">
              <a:lnSpc>
                <a:spcPct val="90000"/>
              </a:lnSpc>
              <a:tabLst>
                <a:tab pos="241300" algn="l"/>
              </a:tabLst>
              <a:defRPr sz="1800" b="1">
                <a:latin typeface="Menlo Regular"/>
                <a:ea typeface="Menlo Regular"/>
                <a:cs typeface="Menlo Regular"/>
                <a:sym typeface="Menlo Regular"/>
              </a:defRPr>
            </a:pPr>
            <a:r>
              <a:rPr sz="1600" dirty="0"/>
              <a:t>      </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err="1"/>
              <a:t>itemCount</a:t>
            </a:r>
            <a:r>
              <a:rPr sz="1600" dirty="0"/>
              <a:t>--;</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  </a:t>
            </a:r>
            <a:r>
              <a:rPr sz="1600" dirty="0"/>
              <a:t>// end if</a:t>
            </a:r>
            <a:endParaRPr sz="1600" dirty="0">
              <a:solidFill>
                <a:srgbClr val="000000"/>
              </a:solidFill>
            </a:endParaRPr>
          </a:p>
          <a:p>
            <a:pPr algn="l" defTabSz="457200">
              <a:lnSpc>
                <a:spcPct val="90000"/>
              </a:lnSpc>
              <a:tabLst>
                <a:tab pos="241300" algn="l"/>
              </a:tabLst>
              <a:defRPr sz="1800" b="1">
                <a:latin typeface="Menlo Regular"/>
                <a:ea typeface="Menlo Regular"/>
                <a:cs typeface="Menlo Regular"/>
                <a:sym typeface="Menlo Regular"/>
              </a:defRPr>
            </a:pPr>
            <a:r>
              <a:rPr sz="1600" dirty="0"/>
              <a:t>   </a:t>
            </a:r>
          </a:p>
          <a:p>
            <a:pPr algn="l" defTabSz="457200">
              <a:lnSpc>
                <a:spcPct val="90000"/>
              </a:lnSpc>
              <a:tabLst>
                <a:tab pos="241300" algn="l"/>
              </a:tabLst>
              <a:defRPr sz="1800" b="1">
                <a:latin typeface="Menlo Regular"/>
                <a:ea typeface="Menlo Regular"/>
                <a:cs typeface="Menlo Regular"/>
                <a:sym typeface="Menlo Regular"/>
              </a:defRPr>
            </a:pPr>
            <a:r>
              <a:rPr sz="1600" dirty="0"/>
              <a:t>	</a:t>
            </a:r>
            <a:r>
              <a:rPr sz="1600" dirty="0">
                <a:solidFill>
                  <a:srgbClr val="BB2CA2"/>
                </a:solidFill>
              </a:rPr>
              <a:t>return</a:t>
            </a:r>
            <a:r>
              <a:rPr sz="1600" dirty="0"/>
              <a:t> </a:t>
            </a:r>
            <a:r>
              <a:rPr sz="1600" dirty="0" err="1"/>
              <a:t>canRemoveItem</a:t>
            </a:r>
            <a:r>
              <a:rPr sz="1600" dirty="0"/>
              <a:t>;</a:t>
            </a:r>
          </a:p>
          <a:p>
            <a:pPr algn="l" defTabSz="457200">
              <a:lnSpc>
                <a:spcPct val="90000"/>
              </a:lnSpc>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end remove</a:t>
            </a:r>
          </a:p>
        </p:txBody>
      </p:sp>
      <p:sp>
        <p:nvSpPr>
          <p:cNvPr id="934" name="Removing an Item"/>
          <p:cNvSpPr txBox="1">
            <a:spLocks noGrp="1"/>
          </p:cNvSpPr>
          <p:nvPr>
            <p:ph type="title"/>
          </p:nvPr>
        </p:nvSpPr>
        <p:spPr>
          <a:xfrm>
            <a:off x="114300" y="0"/>
            <a:ext cx="14643100" cy="1397000"/>
          </a:xfrm>
          <a:prstGeom prst="rect">
            <a:avLst/>
          </a:prstGeom>
        </p:spPr>
        <p:txBody>
          <a:bodyPr/>
          <a:lstStyle/>
          <a:p>
            <a:r>
              <a:t>Removing an Item</a:t>
            </a:r>
          </a:p>
        </p:txBody>
      </p:sp>
      <p:grpSp>
        <p:nvGrpSpPr>
          <p:cNvPr id="943" name="Group"/>
          <p:cNvGrpSpPr/>
          <p:nvPr/>
        </p:nvGrpSpPr>
        <p:grpSpPr>
          <a:xfrm>
            <a:off x="3530599" y="5944870"/>
            <a:ext cx="2101388" cy="1765300"/>
            <a:chOff x="0" y="0"/>
            <a:chExt cx="2101386" cy="1765300"/>
          </a:xfrm>
        </p:grpSpPr>
        <p:grpSp>
          <p:nvGrpSpPr>
            <p:cNvPr id="940" name="Group"/>
            <p:cNvGrpSpPr/>
            <p:nvPr/>
          </p:nvGrpSpPr>
          <p:grpSpPr>
            <a:xfrm>
              <a:off x="-1" y="571500"/>
              <a:ext cx="1804997" cy="1193800"/>
              <a:chOff x="0" y="0"/>
              <a:chExt cx="1804995" cy="1193800"/>
            </a:xfrm>
          </p:grpSpPr>
          <p:grpSp>
            <p:nvGrpSpPr>
              <p:cNvPr id="937" name="Group"/>
              <p:cNvGrpSpPr/>
              <p:nvPr/>
            </p:nvGrpSpPr>
            <p:grpSpPr>
              <a:xfrm>
                <a:off x="139700" y="0"/>
                <a:ext cx="1524000" cy="736600"/>
                <a:chOff x="0" y="0"/>
                <a:chExt cx="1524000" cy="736600"/>
              </a:xfrm>
            </p:grpSpPr>
            <p:sp>
              <p:nvSpPr>
                <p:cNvPr id="935"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936"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938"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939"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941" name="Line"/>
            <p:cNvSpPr/>
            <p:nvPr/>
          </p:nvSpPr>
          <p:spPr>
            <a:xfrm flipH="1">
              <a:off x="520699" y="0"/>
              <a:ext cx="2" cy="9297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942" name="Line"/>
            <p:cNvSpPr/>
            <p:nvPr/>
          </p:nvSpPr>
          <p:spPr>
            <a:xfrm flipH="1" flipV="1">
              <a:off x="1257300" y="9144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954" name="Group"/>
          <p:cNvGrpSpPr/>
          <p:nvPr/>
        </p:nvGrpSpPr>
        <p:grpSpPr>
          <a:xfrm>
            <a:off x="11823699" y="5398770"/>
            <a:ext cx="2333230" cy="2260600"/>
            <a:chOff x="0" y="0"/>
            <a:chExt cx="2333228" cy="2260600"/>
          </a:xfrm>
        </p:grpSpPr>
        <p:grpSp>
          <p:nvGrpSpPr>
            <p:cNvPr id="952" name="Group"/>
            <p:cNvGrpSpPr/>
            <p:nvPr/>
          </p:nvGrpSpPr>
          <p:grpSpPr>
            <a:xfrm>
              <a:off x="-1" y="0"/>
              <a:ext cx="1779597" cy="2260600"/>
              <a:chOff x="0" y="0"/>
              <a:chExt cx="1779596" cy="2260600"/>
            </a:xfrm>
          </p:grpSpPr>
          <p:grpSp>
            <p:nvGrpSpPr>
              <p:cNvPr id="949" name="Group"/>
              <p:cNvGrpSpPr/>
              <p:nvPr/>
            </p:nvGrpSpPr>
            <p:grpSpPr>
              <a:xfrm>
                <a:off x="-1" y="1066800"/>
                <a:ext cx="1779597" cy="1193800"/>
                <a:chOff x="0" y="0"/>
                <a:chExt cx="1779595" cy="1193800"/>
              </a:xfrm>
            </p:grpSpPr>
            <p:grpSp>
              <p:nvGrpSpPr>
                <p:cNvPr id="946" name="Group"/>
                <p:cNvGrpSpPr/>
                <p:nvPr/>
              </p:nvGrpSpPr>
              <p:grpSpPr>
                <a:xfrm>
                  <a:off x="114300" y="0"/>
                  <a:ext cx="1524000" cy="736600"/>
                  <a:chOff x="0" y="0"/>
                  <a:chExt cx="1524000" cy="736600"/>
                </a:xfrm>
              </p:grpSpPr>
              <p:sp>
                <p:nvSpPr>
                  <p:cNvPr id="944"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945"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947"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948"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950" name="Elephant"/>
              <p:cNvSpPr/>
              <p:nvPr/>
            </p:nvSpPr>
            <p:spPr>
              <a:xfrm>
                <a:off x="12700" y="0"/>
                <a:ext cx="1695302"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Elephant</a:t>
                </a:r>
              </a:p>
            </p:txBody>
          </p:sp>
          <p:sp>
            <p:nvSpPr>
              <p:cNvPr id="951"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953"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964" name="Group"/>
          <p:cNvGrpSpPr/>
          <p:nvPr/>
        </p:nvGrpSpPr>
        <p:grpSpPr>
          <a:xfrm>
            <a:off x="7664028" y="5398770"/>
            <a:ext cx="2301901" cy="2311400"/>
            <a:chOff x="0" y="0"/>
            <a:chExt cx="2301899" cy="2311400"/>
          </a:xfrm>
        </p:grpSpPr>
        <p:grpSp>
          <p:nvGrpSpPr>
            <p:cNvPr id="960" name="Group"/>
            <p:cNvGrpSpPr/>
            <p:nvPr/>
          </p:nvGrpSpPr>
          <p:grpSpPr>
            <a:xfrm>
              <a:off x="133771" y="1092200"/>
              <a:ext cx="1728797" cy="1219200"/>
              <a:chOff x="0" y="0"/>
              <a:chExt cx="1728795" cy="1219200"/>
            </a:xfrm>
          </p:grpSpPr>
          <p:grpSp>
            <p:nvGrpSpPr>
              <p:cNvPr id="957" name="Group"/>
              <p:cNvGrpSpPr/>
              <p:nvPr/>
            </p:nvGrpSpPr>
            <p:grpSpPr>
              <a:xfrm>
                <a:off x="63500" y="0"/>
                <a:ext cx="1524000" cy="736600"/>
                <a:chOff x="0" y="0"/>
                <a:chExt cx="1524000" cy="736600"/>
              </a:xfrm>
            </p:grpSpPr>
            <p:sp>
              <p:nvSpPr>
                <p:cNvPr id="955"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956"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958"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959"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961" name="Zebra"/>
            <p:cNvSpPr/>
            <p:nvPr/>
          </p:nvSpPr>
          <p:spPr>
            <a:xfrm>
              <a:off x="0" y="0"/>
              <a:ext cx="1233414"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Zebra</a:t>
              </a:r>
            </a:p>
          </p:txBody>
        </p:sp>
        <p:sp>
          <p:nvSpPr>
            <p:cNvPr id="962" name="Line"/>
            <p:cNvSpPr/>
            <p:nvPr/>
          </p:nvSpPr>
          <p:spPr>
            <a:xfrm flipH="1">
              <a:off x="603671" y="533400"/>
              <a:ext cx="1"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963" name="Line"/>
            <p:cNvSpPr/>
            <p:nvPr/>
          </p:nvSpPr>
          <p:spPr>
            <a:xfrm flipH="1">
              <a:off x="1251371" y="14726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974" name="Group"/>
          <p:cNvGrpSpPr/>
          <p:nvPr/>
        </p:nvGrpSpPr>
        <p:grpSpPr>
          <a:xfrm>
            <a:off x="13906499" y="5398770"/>
            <a:ext cx="1931998" cy="2311400"/>
            <a:chOff x="0" y="0"/>
            <a:chExt cx="1931995" cy="2311400"/>
          </a:xfrm>
        </p:grpSpPr>
        <p:grpSp>
          <p:nvGrpSpPr>
            <p:cNvPr id="970" name="Group"/>
            <p:cNvGrpSpPr/>
            <p:nvPr/>
          </p:nvGrpSpPr>
          <p:grpSpPr>
            <a:xfrm>
              <a:off x="203199" y="1092200"/>
              <a:ext cx="1728797" cy="1219200"/>
              <a:chOff x="0" y="0"/>
              <a:chExt cx="1728795" cy="1219200"/>
            </a:xfrm>
          </p:grpSpPr>
          <p:grpSp>
            <p:nvGrpSpPr>
              <p:cNvPr id="967" name="Group"/>
              <p:cNvGrpSpPr/>
              <p:nvPr/>
            </p:nvGrpSpPr>
            <p:grpSpPr>
              <a:xfrm>
                <a:off x="63500" y="0"/>
                <a:ext cx="1524000" cy="736600"/>
                <a:chOff x="0" y="0"/>
                <a:chExt cx="1524000" cy="736600"/>
              </a:xfrm>
            </p:grpSpPr>
            <p:sp>
              <p:nvSpPr>
                <p:cNvPr id="965"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966"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968" name="item"/>
              <p:cNvSpPr/>
              <p:nvPr/>
            </p:nvSpPr>
            <p:spPr>
              <a:xfrm>
                <a:off x="0" y="6985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969" name="next"/>
              <p:cNvSpPr/>
              <p:nvPr/>
            </p:nvSpPr>
            <p:spPr>
              <a:xfrm>
                <a:off x="7199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971" name="Giraffe"/>
            <p:cNvSpPr/>
            <p:nvPr/>
          </p:nvSpPr>
          <p:spPr>
            <a:xfrm>
              <a:off x="0" y="0"/>
              <a:ext cx="1372270"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Giraffe</a:t>
              </a:r>
            </a:p>
          </p:txBody>
        </p:sp>
        <p:sp>
          <p:nvSpPr>
            <p:cNvPr id="972" name="Line"/>
            <p:cNvSpPr/>
            <p:nvPr/>
          </p:nvSpPr>
          <p:spPr>
            <a:xfrm flipH="1">
              <a:off x="673099" y="5334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973" name="/"/>
            <p:cNvSpPr/>
            <p:nvPr/>
          </p:nvSpPr>
          <p:spPr>
            <a:xfrm>
              <a:off x="1231900" y="1117600"/>
              <a:ext cx="404876" cy="711200"/>
            </a:xfrm>
            <a:prstGeom prst="rect">
              <a:avLst/>
            </a:prstGeom>
            <a:noFill/>
            <a:ln w="12700" cap="flat">
              <a:noFill/>
              <a:miter lim="400000"/>
            </a:ln>
            <a:effectLst>
              <a:outerShdw blurRad="177800" dir="30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grpSp>
      <p:grpSp>
        <p:nvGrpSpPr>
          <p:cNvPr id="983" name="Group"/>
          <p:cNvGrpSpPr/>
          <p:nvPr/>
        </p:nvGrpSpPr>
        <p:grpSpPr>
          <a:xfrm>
            <a:off x="9842499" y="5894070"/>
            <a:ext cx="2101388" cy="1816100"/>
            <a:chOff x="0" y="0"/>
            <a:chExt cx="2101386" cy="1816100"/>
          </a:xfrm>
        </p:grpSpPr>
        <p:grpSp>
          <p:nvGrpSpPr>
            <p:cNvPr id="980" name="Group"/>
            <p:cNvGrpSpPr/>
            <p:nvPr/>
          </p:nvGrpSpPr>
          <p:grpSpPr>
            <a:xfrm>
              <a:off x="-1" y="622300"/>
              <a:ext cx="1804997" cy="1193800"/>
              <a:chOff x="0" y="0"/>
              <a:chExt cx="1804995" cy="1193800"/>
            </a:xfrm>
          </p:grpSpPr>
          <p:grpSp>
            <p:nvGrpSpPr>
              <p:cNvPr id="977" name="Group"/>
              <p:cNvGrpSpPr/>
              <p:nvPr/>
            </p:nvGrpSpPr>
            <p:grpSpPr>
              <a:xfrm>
                <a:off x="139700" y="0"/>
                <a:ext cx="1524000" cy="736600"/>
                <a:chOff x="0" y="0"/>
                <a:chExt cx="1524000" cy="736600"/>
              </a:xfrm>
            </p:grpSpPr>
            <p:sp>
              <p:nvSpPr>
                <p:cNvPr id="975"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976"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978" name="item"/>
              <p:cNvSpPr/>
              <p:nvPr/>
            </p:nvSpPr>
            <p:spPr>
              <a:xfrm>
                <a:off x="0" y="6477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979" name="next"/>
              <p:cNvSpPr/>
              <p:nvPr/>
            </p:nvSpPr>
            <p:spPr>
              <a:xfrm>
                <a:off x="7961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981" name="Line"/>
            <p:cNvSpPr/>
            <p:nvPr/>
          </p:nvSpPr>
          <p:spPr>
            <a:xfrm flipH="1" flipV="1">
              <a:off x="1257300" y="965200"/>
              <a:ext cx="844087" cy="1599"/>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982" name="Line"/>
            <p:cNvSpPr/>
            <p:nvPr/>
          </p:nvSpPr>
          <p:spPr>
            <a:xfrm flipH="1">
              <a:off x="558799" y="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994" name="Group"/>
          <p:cNvGrpSpPr/>
          <p:nvPr/>
        </p:nvGrpSpPr>
        <p:grpSpPr>
          <a:xfrm>
            <a:off x="5511799" y="5398770"/>
            <a:ext cx="2333230" cy="2260600"/>
            <a:chOff x="0" y="0"/>
            <a:chExt cx="2333228" cy="2260600"/>
          </a:xfrm>
        </p:grpSpPr>
        <p:grpSp>
          <p:nvGrpSpPr>
            <p:cNvPr id="992" name="Group"/>
            <p:cNvGrpSpPr/>
            <p:nvPr/>
          </p:nvGrpSpPr>
          <p:grpSpPr>
            <a:xfrm>
              <a:off x="-1" y="0"/>
              <a:ext cx="2333230" cy="2260600"/>
              <a:chOff x="0" y="0"/>
              <a:chExt cx="2333228" cy="2260600"/>
            </a:xfrm>
          </p:grpSpPr>
          <p:grpSp>
            <p:nvGrpSpPr>
              <p:cNvPr id="989" name="Group"/>
              <p:cNvGrpSpPr/>
              <p:nvPr/>
            </p:nvGrpSpPr>
            <p:grpSpPr>
              <a:xfrm>
                <a:off x="-1" y="1066800"/>
                <a:ext cx="1779597" cy="1193800"/>
                <a:chOff x="0" y="0"/>
                <a:chExt cx="1779595" cy="1193800"/>
              </a:xfrm>
            </p:grpSpPr>
            <p:grpSp>
              <p:nvGrpSpPr>
                <p:cNvPr id="986" name="Group"/>
                <p:cNvGrpSpPr/>
                <p:nvPr/>
              </p:nvGrpSpPr>
              <p:grpSpPr>
                <a:xfrm>
                  <a:off x="114300" y="0"/>
                  <a:ext cx="1524000" cy="736600"/>
                  <a:chOff x="0" y="0"/>
                  <a:chExt cx="1524000" cy="736600"/>
                </a:xfrm>
              </p:grpSpPr>
              <p:sp>
                <p:nvSpPr>
                  <p:cNvPr id="984" name="Rectangle"/>
                  <p:cNvSpPr/>
                  <p:nvPr/>
                </p:nvSpPr>
                <p:spPr>
                  <a:xfrm>
                    <a:off x="0" y="0"/>
                    <a:ext cx="7747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985" name="Rectangle"/>
                  <p:cNvSpPr/>
                  <p:nvPr/>
                </p:nvSpPr>
                <p:spPr>
                  <a:xfrm>
                    <a:off x="7493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987" name="item"/>
                <p:cNvSpPr/>
                <p:nvPr/>
              </p:nvSpPr>
              <p:spPr>
                <a:xfrm>
                  <a:off x="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988" name="next"/>
                <p:cNvSpPr/>
                <p:nvPr/>
              </p:nvSpPr>
              <p:spPr>
                <a:xfrm>
                  <a:off x="7707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990" name="Alligator"/>
              <p:cNvSpPr/>
              <p:nvPr/>
            </p:nvSpPr>
            <p:spPr>
              <a:xfrm>
                <a:off x="12476" y="0"/>
                <a:ext cx="1695749" cy="622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Alligator</a:t>
                </a:r>
              </a:p>
            </p:txBody>
          </p:sp>
          <p:sp>
            <p:nvSpPr>
              <p:cNvPr id="991" name="Line"/>
              <p:cNvSpPr/>
              <p:nvPr/>
            </p:nvSpPr>
            <p:spPr>
              <a:xfrm flipH="1">
                <a:off x="1282700" y="1447270"/>
                <a:ext cx="1050529" cy="13235"/>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993" name="Line"/>
            <p:cNvSpPr/>
            <p:nvPr/>
          </p:nvSpPr>
          <p:spPr>
            <a:xfrm flipH="1">
              <a:off x="482599" y="495300"/>
              <a:ext cx="2" cy="904373"/>
            </a:xfrm>
            <a:prstGeom prst="line">
              <a:avLst/>
            </a:prstGeom>
            <a:noFill/>
            <a:ln w="76200" cap="flat">
              <a:solidFill>
                <a:srgbClr val="FFFFFF"/>
              </a:solidFill>
              <a:prstDash val="solid"/>
              <a:miter lim="400000"/>
              <a:headEnd type="stealth" w="med" len="med"/>
            </a:ln>
            <a:effectLst>
              <a:outerShdw blurRad="1778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997" name="Group"/>
          <p:cNvGrpSpPr/>
          <p:nvPr/>
        </p:nvGrpSpPr>
        <p:grpSpPr>
          <a:xfrm>
            <a:off x="948923" y="6554470"/>
            <a:ext cx="1371601" cy="1193800"/>
            <a:chOff x="0" y="0"/>
            <a:chExt cx="1371600" cy="1193800"/>
          </a:xfrm>
        </p:grpSpPr>
        <p:sp>
          <p:nvSpPr>
            <p:cNvPr id="995" name="headPtr"/>
            <p:cNvSpPr/>
            <p:nvPr/>
          </p:nvSpPr>
          <p:spPr>
            <a:xfrm>
              <a:off x="0" y="67310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headPtr</a:t>
              </a:r>
            </a:p>
          </p:txBody>
        </p:sp>
        <p:sp>
          <p:nvSpPr>
            <p:cNvPr id="996" name="Rectangle"/>
            <p:cNvSpPr/>
            <p:nvPr/>
          </p:nvSpPr>
          <p:spPr>
            <a:xfrm>
              <a:off x="274227" y="0"/>
              <a:ext cx="774701" cy="736600"/>
            </a:xfrm>
            <a:prstGeom prst="rect">
              <a:avLst/>
            </a:prstGeom>
            <a:solidFill>
              <a:srgbClr val="FFFB00"/>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grpSp>
        <p:nvGrpSpPr>
          <p:cNvPr id="1002" name="Group"/>
          <p:cNvGrpSpPr/>
          <p:nvPr/>
        </p:nvGrpSpPr>
        <p:grpSpPr>
          <a:xfrm>
            <a:off x="7984723" y="7276121"/>
            <a:ext cx="1979221" cy="1386549"/>
            <a:chOff x="0" y="0"/>
            <a:chExt cx="1979219" cy="1386548"/>
          </a:xfrm>
        </p:grpSpPr>
        <p:grpSp>
          <p:nvGrpSpPr>
            <p:cNvPr id="1000" name="Group"/>
            <p:cNvGrpSpPr/>
            <p:nvPr/>
          </p:nvGrpSpPr>
          <p:grpSpPr>
            <a:xfrm>
              <a:off x="0" y="561048"/>
              <a:ext cx="1841500" cy="825501"/>
              <a:chOff x="0" y="0"/>
              <a:chExt cx="1841500" cy="825500"/>
            </a:xfrm>
          </p:grpSpPr>
          <p:sp>
            <p:nvSpPr>
              <p:cNvPr id="998" name="loc"/>
              <p:cNvSpPr/>
              <p:nvPr/>
            </p:nvSpPr>
            <p:spPr>
              <a:xfrm>
                <a:off x="0" y="304800"/>
                <a:ext cx="18415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loc</a:t>
                </a:r>
              </a:p>
            </p:txBody>
          </p:sp>
          <p:sp>
            <p:nvSpPr>
              <p:cNvPr id="999" name="Rectangle"/>
              <p:cNvSpPr/>
              <p:nvPr/>
            </p:nvSpPr>
            <p:spPr>
              <a:xfrm>
                <a:off x="566327" y="0"/>
                <a:ext cx="774701" cy="368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1001" name="Line"/>
            <p:cNvSpPr/>
            <p:nvPr/>
          </p:nvSpPr>
          <p:spPr>
            <a:xfrm flipH="1">
              <a:off x="956195" y="0"/>
              <a:ext cx="1023025" cy="733408"/>
            </a:xfrm>
            <a:prstGeom prst="line">
              <a:avLst/>
            </a:prstGeom>
            <a:noFill/>
            <a:ln w="76200" cap="flat">
              <a:solidFill>
                <a:srgbClr val="945200"/>
              </a:solidFill>
              <a:prstDash val="solid"/>
              <a:miter lim="400000"/>
              <a:headEnd type="stealth" w="med" len="med"/>
            </a:ln>
            <a:effectLst>
              <a:outerShdw blurRad="127000" dir="3060000" rotWithShape="0">
                <a:srgbClr val="000000"/>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1003" name="itemCount"/>
          <p:cNvSpPr/>
          <p:nvPr/>
        </p:nvSpPr>
        <p:spPr>
          <a:xfrm>
            <a:off x="133350" y="7818120"/>
            <a:ext cx="2019300" cy="609600"/>
          </a:xfrm>
          <a:prstGeom prst="roundRect">
            <a:avLst>
              <a:gd name="adj" fmla="val 602"/>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2000" b="1">
                <a:latin typeface="Courier New"/>
                <a:ea typeface="Courier New"/>
                <a:cs typeface="Courier New"/>
                <a:sym typeface="Courier New"/>
              </a:defRPr>
            </a:lvl1pPr>
          </a:lstStyle>
          <a:p>
            <a:r>
              <a:t>itemCount</a:t>
            </a:r>
          </a:p>
        </p:txBody>
      </p:sp>
      <p:sp>
        <p:nvSpPr>
          <p:cNvPr id="1004" name="6"/>
          <p:cNvSpPr/>
          <p:nvPr/>
        </p:nvSpPr>
        <p:spPr>
          <a:xfrm>
            <a:off x="1675110" y="788162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200" b="1">
                <a:latin typeface="Courier New"/>
                <a:ea typeface="Courier New"/>
                <a:cs typeface="Courier New"/>
                <a:sym typeface="Courier New"/>
              </a:defRPr>
            </a:lvl1pPr>
          </a:lstStyle>
          <a:p>
            <a:r>
              <a:t>6</a:t>
            </a:r>
          </a:p>
        </p:txBody>
      </p:sp>
      <p:sp>
        <p:nvSpPr>
          <p:cNvPr id="1005" name="5"/>
          <p:cNvSpPr/>
          <p:nvPr/>
        </p:nvSpPr>
        <p:spPr>
          <a:xfrm>
            <a:off x="1689100" y="7862570"/>
            <a:ext cx="358180"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200" b="1">
                <a:latin typeface="Courier New"/>
                <a:ea typeface="Courier New"/>
                <a:cs typeface="Courier New"/>
                <a:sym typeface="Courier New"/>
              </a:defRPr>
            </a:lvl1pPr>
          </a:lstStyle>
          <a:p>
            <a:r>
              <a:t>5</a:t>
            </a:r>
          </a:p>
        </p:txBody>
      </p:sp>
      <p:grpSp>
        <p:nvGrpSpPr>
          <p:cNvPr id="1008" name="Group"/>
          <p:cNvGrpSpPr/>
          <p:nvPr/>
        </p:nvGrpSpPr>
        <p:grpSpPr>
          <a:xfrm>
            <a:off x="1501373" y="4598670"/>
            <a:ext cx="2362201" cy="889000"/>
            <a:chOff x="0" y="0"/>
            <a:chExt cx="2362200" cy="889000"/>
          </a:xfrm>
        </p:grpSpPr>
        <p:sp>
          <p:nvSpPr>
            <p:cNvPr id="1006" name="canRemove"/>
            <p:cNvSpPr/>
            <p:nvPr/>
          </p:nvSpPr>
          <p:spPr>
            <a:xfrm>
              <a:off x="0" y="368300"/>
              <a:ext cx="23622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canRemove</a:t>
              </a:r>
            </a:p>
          </p:txBody>
        </p:sp>
        <p:sp>
          <p:nvSpPr>
            <p:cNvPr id="1007" name="Rectangle"/>
            <p:cNvSpPr/>
            <p:nvPr/>
          </p:nvSpPr>
          <p:spPr>
            <a:xfrm>
              <a:off x="337727" y="0"/>
              <a:ext cx="1524001" cy="4318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1009" name="false"/>
          <p:cNvSpPr/>
          <p:nvPr/>
        </p:nvSpPr>
        <p:spPr>
          <a:xfrm>
            <a:off x="2078936" y="4579620"/>
            <a:ext cx="1105062"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b="1">
                <a:solidFill>
                  <a:srgbClr val="0433FF"/>
                </a:solidFill>
                <a:latin typeface="Courier New"/>
                <a:ea typeface="Courier New"/>
                <a:cs typeface="Courier New"/>
                <a:sym typeface="Courier New"/>
              </a:defRPr>
            </a:lvl1pPr>
          </a:lstStyle>
          <a:p>
            <a:r>
              <a:t>false</a:t>
            </a:r>
          </a:p>
        </p:txBody>
      </p:sp>
      <p:sp>
        <p:nvSpPr>
          <p:cNvPr id="1010" name="true"/>
          <p:cNvSpPr/>
          <p:nvPr/>
        </p:nvSpPr>
        <p:spPr>
          <a:xfrm>
            <a:off x="2156476" y="4560570"/>
            <a:ext cx="90691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b="1">
                <a:solidFill>
                  <a:srgbClr val="0433FF"/>
                </a:solidFill>
                <a:latin typeface="Courier New"/>
                <a:ea typeface="Courier New"/>
                <a:cs typeface="Courier New"/>
                <a:sym typeface="Courier New"/>
              </a:defRPr>
            </a:lvl1pPr>
          </a:lstStyle>
          <a:p>
            <a:r>
              <a:t>true</a:t>
            </a:r>
          </a:p>
        </p:txBody>
      </p:sp>
      <p:sp>
        <p:nvSpPr>
          <p:cNvPr id="1011" name="Turtle"/>
          <p:cNvSpPr/>
          <p:nvPr/>
        </p:nvSpPr>
        <p:spPr>
          <a:xfrm>
            <a:off x="3543300" y="5398770"/>
            <a:ext cx="1216670"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Turtle</a:t>
            </a:r>
          </a:p>
        </p:txBody>
      </p:sp>
      <p:sp>
        <p:nvSpPr>
          <p:cNvPr id="1012" name="Lion"/>
          <p:cNvSpPr/>
          <p:nvPr/>
        </p:nvSpPr>
        <p:spPr>
          <a:xfrm>
            <a:off x="10094267" y="5398770"/>
            <a:ext cx="919536"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Lion</a:t>
            </a:r>
          </a:p>
        </p:txBody>
      </p:sp>
      <p:grpSp>
        <p:nvGrpSpPr>
          <p:cNvPr id="1017" name="Group"/>
          <p:cNvGrpSpPr/>
          <p:nvPr/>
        </p:nvGrpSpPr>
        <p:grpSpPr>
          <a:xfrm>
            <a:off x="136123" y="4497070"/>
            <a:ext cx="1525179" cy="1028700"/>
            <a:chOff x="0" y="0"/>
            <a:chExt cx="1525177" cy="1028700"/>
          </a:xfrm>
        </p:grpSpPr>
        <p:grpSp>
          <p:nvGrpSpPr>
            <p:cNvPr id="1015" name="Group"/>
            <p:cNvGrpSpPr/>
            <p:nvPr/>
          </p:nvGrpSpPr>
          <p:grpSpPr>
            <a:xfrm>
              <a:off x="0" y="69850"/>
              <a:ext cx="1525178" cy="958850"/>
              <a:chOff x="0" y="0"/>
              <a:chExt cx="1525177" cy="958850"/>
            </a:xfrm>
          </p:grpSpPr>
          <p:sp>
            <p:nvSpPr>
              <p:cNvPr id="1013" name="anEntry"/>
              <p:cNvSpPr/>
              <p:nvPr/>
            </p:nvSpPr>
            <p:spPr>
              <a:xfrm>
                <a:off x="0" y="438150"/>
                <a:ext cx="13716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anEntry</a:t>
                </a:r>
              </a:p>
            </p:txBody>
          </p:sp>
          <p:sp>
            <p:nvSpPr>
              <p:cNvPr id="1014" name="Rectangle"/>
              <p:cNvSpPr/>
              <p:nvPr/>
            </p:nvSpPr>
            <p:spPr>
              <a:xfrm>
                <a:off x="1177" y="0"/>
                <a:ext cx="1524001" cy="495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1016" name="Lion"/>
            <p:cNvSpPr/>
            <p:nvPr/>
          </p:nvSpPr>
          <p:spPr>
            <a:xfrm>
              <a:off x="279943" y="0"/>
              <a:ext cx="874801" cy="596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400"/>
              </a:lvl1pPr>
            </a:lstStyle>
            <a:p>
              <a:r>
                <a:t>Lion</a:t>
              </a:r>
            </a:p>
          </p:txBody>
        </p:sp>
      </p:grpSp>
      <p:sp>
        <p:nvSpPr>
          <p:cNvPr id="1018" name="Turtle"/>
          <p:cNvSpPr/>
          <p:nvPr/>
        </p:nvSpPr>
        <p:spPr>
          <a:xfrm>
            <a:off x="3543300" y="5398770"/>
            <a:ext cx="1216670"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Turtle</a:t>
            </a:r>
          </a:p>
        </p:txBody>
      </p:sp>
      <p:sp>
        <p:nvSpPr>
          <p:cNvPr id="1019" name="Line"/>
          <p:cNvSpPr/>
          <p:nvPr/>
        </p:nvSpPr>
        <p:spPr>
          <a:xfrm flipH="1">
            <a:off x="1638300" y="6922373"/>
            <a:ext cx="2057004" cy="25786"/>
          </a:xfrm>
          <a:prstGeom prst="line">
            <a:avLst/>
          </a:pr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20" name="Line"/>
          <p:cNvSpPr/>
          <p:nvPr/>
        </p:nvSpPr>
        <p:spPr>
          <a:xfrm>
            <a:off x="1664558" y="6960814"/>
            <a:ext cx="3987801" cy="847842"/>
          </a:xfrm>
          <a:custGeom>
            <a:avLst/>
            <a:gdLst/>
            <a:ahLst/>
            <a:cxnLst>
              <a:cxn ang="0">
                <a:pos x="wd2" y="hd2"/>
              </a:cxn>
              <a:cxn ang="5400000">
                <a:pos x="wd2" y="hd2"/>
              </a:cxn>
              <a:cxn ang="10800000">
                <a:pos x="wd2" y="hd2"/>
              </a:cxn>
              <a:cxn ang="16200000">
                <a:pos x="wd2" y="hd2"/>
              </a:cxn>
            </a:cxnLst>
            <a:rect l="0" t="0" r="r" b="b"/>
            <a:pathLst>
              <a:path w="21600" h="20673" extrusionOk="0">
                <a:moveTo>
                  <a:pt x="21600" y="5970"/>
                </a:moveTo>
                <a:cubicBezTo>
                  <a:pt x="21600" y="5970"/>
                  <a:pt x="20077" y="21600"/>
                  <a:pt x="12761" y="20629"/>
                </a:cubicBezTo>
                <a:cubicBezTo>
                  <a:pt x="6631" y="19816"/>
                  <a:pt x="0" y="0"/>
                  <a:pt x="0" y="0"/>
                </a:cubicBezTo>
              </a:path>
            </a:pathLst>
          </a:cu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grpSp>
        <p:nvGrpSpPr>
          <p:cNvPr id="1023" name="Group"/>
          <p:cNvGrpSpPr/>
          <p:nvPr/>
        </p:nvGrpSpPr>
        <p:grpSpPr>
          <a:xfrm>
            <a:off x="256773" y="5582920"/>
            <a:ext cx="2362201" cy="971550"/>
            <a:chOff x="0" y="0"/>
            <a:chExt cx="2362200" cy="971550"/>
          </a:xfrm>
        </p:grpSpPr>
        <p:sp>
          <p:nvSpPr>
            <p:cNvPr id="1021" name="nodeToDeletePtr"/>
            <p:cNvSpPr/>
            <p:nvPr/>
          </p:nvSpPr>
          <p:spPr>
            <a:xfrm>
              <a:off x="0" y="450850"/>
              <a:ext cx="236220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nodeToDeletePtr</a:t>
              </a:r>
            </a:p>
          </p:txBody>
        </p:sp>
        <p:sp>
          <p:nvSpPr>
            <p:cNvPr id="1022" name="Rectangle"/>
            <p:cNvSpPr/>
            <p:nvPr/>
          </p:nvSpPr>
          <p:spPr>
            <a:xfrm>
              <a:off x="426627" y="0"/>
              <a:ext cx="1524001" cy="495300"/>
            </a:xfrm>
            <a:prstGeom prst="rect">
              <a:avLst/>
            </a:prstGeom>
            <a:solidFill>
              <a:srgbClr val="FFD479"/>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1024" name="Line"/>
          <p:cNvSpPr/>
          <p:nvPr/>
        </p:nvSpPr>
        <p:spPr>
          <a:xfrm flipH="1" flipV="1">
            <a:off x="1587500" y="5830558"/>
            <a:ext cx="2125795" cy="916860"/>
          </a:xfrm>
          <a:prstGeom prst="line">
            <a:avLst/>
          </a:pr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25" name="/"/>
          <p:cNvSpPr/>
          <p:nvPr/>
        </p:nvSpPr>
        <p:spPr>
          <a:xfrm>
            <a:off x="1261617" y="5551170"/>
            <a:ext cx="345441" cy="584200"/>
          </a:xfrm>
          <a:prstGeom prst="rect">
            <a:avLst/>
          </a:prstGeom>
          <a:ln w="12700">
            <a:miter lim="400000"/>
          </a:ln>
          <a:effectLst>
            <a:outerShdw blurRad="177800" dir="306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35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931"/>
                                        </p:tgtEl>
                                        <p:attrNameLst>
                                          <p:attrName>style.visibility</p:attrName>
                                        </p:attrNameLst>
                                      </p:cBhvr>
                                      <p:to>
                                        <p:strVal val="visible"/>
                                      </p:to>
                                    </p:set>
                                    <p:animEffect transition="in" filter="fade">
                                      <p:cBhvr>
                                        <p:cTn id="7" dur="500"/>
                                        <p:tgtEl>
                                          <p:spTgt spid="931"/>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0"/>
                                  </p:iterate>
                                  <p:childTnLst>
                                    <p:set>
                                      <p:cBhvr>
                                        <p:cTn id="10" fill="hold"/>
                                        <p:tgtEl>
                                          <p:spTgt spid="933">
                                            <p:bg/>
                                          </p:spTgt>
                                        </p:tgtEl>
                                        <p:attrNameLst>
                                          <p:attrName>style.visibility</p:attrName>
                                        </p:attrNameLst>
                                      </p:cBhvr>
                                      <p:to>
                                        <p:strVal val="visible"/>
                                      </p:to>
                                    </p:set>
                                  </p:childTnLst>
                                </p:cTn>
                              </p:par>
                              <p:par>
                                <p:cTn id="11" presetID="1" presetClass="entr" presetSubtype="0" fill="hold" grpId="0" nodeType="withEffect">
                                  <p:stCondLst>
                                    <p:cond delay="0"/>
                                  </p:stCondLst>
                                  <p:iterate type="lt">
                                    <p:tmAbs val="100"/>
                                  </p:iterate>
                                  <p:childTnLst>
                                    <p:set>
                                      <p:cBhvr>
                                        <p:cTn id="12" fill="hold"/>
                                        <p:tgtEl>
                                          <p:spTgt spid="933">
                                            <p:txEl>
                                              <p:pRg st="0" end="0"/>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iterate type="lt">
                                    <p:tmAbs val="100"/>
                                  </p:iterate>
                                  <p:childTnLst>
                                    <p:set>
                                      <p:cBhvr>
                                        <p:cTn id="15" fill="hold"/>
                                        <p:tgtEl>
                                          <p:spTgt spid="933">
                                            <p:txEl>
                                              <p:pRg st="1" end="1"/>
                                            </p:txEl>
                                          </p:spTgt>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fill="hold"/>
                                        <p:tgtEl>
                                          <p:spTgt spid="933">
                                            <p:txEl>
                                              <p:pRg st="2" end="2"/>
                                            </p:txEl>
                                          </p:spTgt>
                                        </p:tgtEl>
                                        <p:attrNameLst>
                                          <p:attrName>style.visibility</p:attrName>
                                        </p:attrNameLst>
                                      </p:cBhvr>
                                      <p:to>
                                        <p:strVal val="visible"/>
                                      </p:to>
                                    </p:set>
                                  </p:childTnLst>
                                </p:cTn>
                              </p:par>
                            </p:childTnLst>
                          </p:cTn>
                        </p:par>
                        <p:par>
                          <p:cTn id="19" fill="hold">
                            <p:stCondLst>
                              <p:cond delay="500"/>
                            </p:stCondLst>
                            <p:childTnLst>
                              <p:par>
                                <p:cTn id="20" presetID="10" presetClass="entr" fill="hold" grpId="0" nodeType="afterEffect">
                                  <p:stCondLst>
                                    <p:cond delay="0"/>
                                  </p:stCondLst>
                                  <p:iterate>
                                    <p:tmAbs val="0"/>
                                  </p:iterate>
                                  <p:childTnLst>
                                    <p:set>
                                      <p:cBhvr>
                                        <p:cTn id="21" fill="hold"/>
                                        <p:tgtEl>
                                          <p:spTgt spid="1008"/>
                                        </p:tgtEl>
                                        <p:attrNameLst>
                                          <p:attrName>style.visibility</p:attrName>
                                        </p:attrNameLst>
                                      </p:cBhvr>
                                      <p:to>
                                        <p:strVal val="visible"/>
                                      </p:to>
                                    </p:set>
                                    <p:animEffect transition="in" filter="fade">
                                      <p:cBhvr>
                                        <p:cTn id="22" dur="500"/>
                                        <p:tgtEl>
                                          <p:spTgt spid="1008"/>
                                        </p:tgtEl>
                                      </p:cBhvr>
                                    </p:animEffect>
                                  </p:childTnLst>
                                </p:cTn>
                              </p:par>
                            </p:childTnLst>
                          </p:cTn>
                        </p:par>
                        <p:par>
                          <p:cTn id="23" fill="hold">
                            <p:stCondLst>
                              <p:cond delay="1000"/>
                            </p:stCondLst>
                            <p:childTnLst>
                              <p:par>
                                <p:cTn id="24" presetID="10" presetClass="entr" fill="hold" grpId="0" nodeType="afterEffect">
                                  <p:stCondLst>
                                    <p:cond delay="0"/>
                                  </p:stCondLst>
                                  <p:iterate>
                                    <p:tmAbs val="0"/>
                                  </p:iterate>
                                  <p:childTnLst>
                                    <p:set>
                                      <p:cBhvr>
                                        <p:cTn id="25" fill="hold"/>
                                        <p:tgtEl>
                                          <p:spTgt spid="1009"/>
                                        </p:tgtEl>
                                        <p:attrNameLst>
                                          <p:attrName>style.visibility</p:attrName>
                                        </p:attrNameLst>
                                      </p:cBhvr>
                                      <p:to>
                                        <p:strVal val="visible"/>
                                      </p:to>
                                    </p:set>
                                    <p:animEffect transition="in" filter="fade">
                                      <p:cBhvr>
                                        <p:cTn id="26" dur="500"/>
                                        <p:tgtEl>
                                          <p:spTgt spid="1009"/>
                                        </p:tgtEl>
                                      </p:cBhvr>
                                    </p:animEffect>
                                  </p:childTnLst>
                                </p:cTn>
                              </p:par>
                            </p:childTnLst>
                          </p:cTn>
                        </p:par>
                        <p:par>
                          <p:cTn id="27" fill="hold">
                            <p:stCondLst>
                              <p:cond delay="1500"/>
                            </p:stCondLst>
                            <p:childTnLst>
                              <p:par>
                                <p:cTn id="28" presetID="10" presetClass="entr" fill="hold" grpId="0" nodeType="afterEffect">
                                  <p:stCondLst>
                                    <p:cond delay="0"/>
                                  </p:stCondLst>
                                  <p:iterate>
                                    <p:tmAbs val="0"/>
                                  </p:iterate>
                                  <p:childTnLst>
                                    <p:set>
                                      <p:cBhvr>
                                        <p:cTn id="29" fill="hold"/>
                                        <p:tgtEl>
                                          <p:spTgt spid="1017"/>
                                        </p:tgtEl>
                                        <p:attrNameLst>
                                          <p:attrName>style.visibility</p:attrName>
                                        </p:attrNameLst>
                                      </p:cBhvr>
                                      <p:to>
                                        <p:strVal val="visible"/>
                                      </p:to>
                                    </p:set>
                                    <p:animEffect transition="in" filter="fade">
                                      <p:cBhvr>
                                        <p:cTn id="30" dur="500"/>
                                        <p:tgtEl>
                                          <p:spTgt spid="1017"/>
                                        </p:tgtEl>
                                      </p:cBhvr>
                                    </p:animEffect>
                                  </p:childTnLst>
                                </p:cTn>
                              </p:par>
                            </p:childTnLst>
                          </p:cTn>
                        </p:par>
                        <p:par>
                          <p:cTn id="31" fill="hold">
                            <p:stCondLst>
                              <p:cond delay="2000"/>
                            </p:stCondLst>
                            <p:childTnLst>
                              <p:par>
                                <p:cTn id="32" presetID="1" presetClass="entr" presetSubtype="0" fill="hold" grpId="0" nodeType="afterEffect">
                                  <p:stCondLst>
                                    <p:cond delay="0"/>
                                  </p:stCondLst>
                                  <p:iterate type="lt">
                                    <p:tmAbs val="100"/>
                                  </p:iterate>
                                  <p:childTnLst>
                                    <p:set>
                                      <p:cBhvr>
                                        <p:cTn id="33" fill="hold"/>
                                        <p:tgtEl>
                                          <p:spTgt spid="933">
                                            <p:txEl>
                                              <p:pRg st="3" end="3"/>
                                            </p:txEl>
                                          </p:spTgt>
                                        </p:tgtEl>
                                        <p:attrNameLst>
                                          <p:attrName>style.visibility</p:attrName>
                                        </p:attrNameLst>
                                      </p:cBhvr>
                                      <p:to>
                                        <p:strVal val="visible"/>
                                      </p:to>
                                    </p:set>
                                  </p:childTnLst>
                                </p:cTn>
                              </p:par>
                            </p:childTnLst>
                          </p:cTn>
                        </p:par>
                        <p:par>
                          <p:cTn id="34" fill="hold">
                            <p:stCondLst>
                              <p:cond delay="2000"/>
                            </p:stCondLst>
                            <p:childTnLst>
                              <p:par>
                                <p:cTn id="35" presetID="10" presetClass="entr" fill="hold" grpId="0" nodeType="afterEffect">
                                  <p:stCondLst>
                                    <p:cond delay="0"/>
                                  </p:stCondLst>
                                  <p:iterate>
                                    <p:tmAbs val="0"/>
                                  </p:iterate>
                                  <p:childTnLst>
                                    <p:set>
                                      <p:cBhvr>
                                        <p:cTn id="36" fill="hold"/>
                                        <p:tgtEl>
                                          <p:spTgt spid="1002"/>
                                        </p:tgtEl>
                                        <p:attrNameLst>
                                          <p:attrName>style.visibility</p:attrName>
                                        </p:attrNameLst>
                                      </p:cBhvr>
                                      <p:to>
                                        <p:strVal val="visible"/>
                                      </p:to>
                                    </p:set>
                                    <p:animEffect transition="in" filter="fade">
                                      <p:cBhvr>
                                        <p:cTn id="37" dur="500"/>
                                        <p:tgtEl>
                                          <p:spTgt spid="1002"/>
                                        </p:tgtEl>
                                      </p:cBhvr>
                                    </p:animEffect>
                                  </p:childTnLst>
                                </p:cTn>
                              </p:par>
                            </p:childTnLst>
                          </p:cTn>
                        </p:par>
                        <p:par>
                          <p:cTn id="38" fill="hold">
                            <p:stCondLst>
                              <p:cond delay="2500"/>
                            </p:stCondLst>
                            <p:childTnLst>
                              <p:par>
                                <p:cTn id="39" presetID="1" presetClass="entr" presetSubtype="0" fill="hold" grpId="0" nodeType="afterEffect">
                                  <p:stCondLst>
                                    <p:cond delay="0"/>
                                  </p:stCondLst>
                                  <p:iterate type="lt">
                                    <p:tmAbs val="100"/>
                                  </p:iterate>
                                  <p:childTnLst>
                                    <p:set>
                                      <p:cBhvr>
                                        <p:cTn id="40" fill="hold"/>
                                        <p:tgtEl>
                                          <p:spTgt spid="933">
                                            <p:txEl>
                                              <p:pRg st="4" end="4"/>
                                            </p:txEl>
                                          </p:spTgt>
                                        </p:tgtEl>
                                        <p:attrNameLst>
                                          <p:attrName>style.visibility</p:attrName>
                                        </p:attrNameLst>
                                      </p:cBhvr>
                                      <p:to>
                                        <p:strVal val="visible"/>
                                      </p:to>
                                    </p:set>
                                  </p:childTnLst>
                                </p:cTn>
                              </p:par>
                            </p:childTnLst>
                          </p:cTn>
                        </p:par>
                        <p:par>
                          <p:cTn id="41" fill="hold">
                            <p:stCondLst>
                              <p:cond delay="2500"/>
                            </p:stCondLst>
                            <p:childTnLst>
                              <p:par>
                                <p:cTn id="42" presetID="1" presetClass="entr" presetSubtype="0" fill="hold" grpId="0" nodeType="afterEffect">
                                  <p:stCondLst>
                                    <p:cond delay="0"/>
                                  </p:stCondLst>
                                  <p:iterate type="lt">
                                    <p:tmAbs val="100"/>
                                  </p:iterate>
                                  <p:childTnLst>
                                    <p:set>
                                      <p:cBhvr>
                                        <p:cTn id="43" fill="hold"/>
                                        <p:tgtEl>
                                          <p:spTgt spid="933">
                                            <p:txEl>
                                              <p:pRg st="5" end="5"/>
                                            </p:txEl>
                                          </p:spTgt>
                                        </p:tgtEl>
                                        <p:attrNameLst>
                                          <p:attrName>style.visibility</p:attrName>
                                        </p:attrNameLst>
                                      </p:cBhvr>
                                      <p:to>
                                        <p:strVal val="visible"/>
                                      </p:to>
                                    </p:set>
                                  </p:childTnLst>
                                </p:cTn>
                              </p:par>
                            </p:childTnLst>
                          </p:cTn>
                        </p:par>
                        <p:par>
                          <p:cTn id="44" fill="hold">
                            <p:stCondLst>
                              <p:cond delay="2500"/>
                            </p:stCondLst>
                            <p:childTnLst>
                              <p:par>
                                <p:cTn id="45" presetID="1" presetClass="entr" presetSubtype="0" fill="hold" grpId="0" nodeType="afterEffect">
                                  <p:stCondLst>
                                    <p:cond delay="0"/>
                                  </p:stCondLst>
                                  <p:iterate type="lt">
                                    <p:tmAbs val="100"/>
                                  </p:iterate>
                                  <p:childTnLst>
                                    <p:set>
                                      <p:cBhvr>
                                        <p:cTn id="46" fill="hold"/>
                                        <p:tgtEl>
                                          <p:spTgt spid="933">
                                            <p:txEl>
                                              <p:pRg st="6" end="6"/>
                                            </p:txEl>
                                          </p:spTgt>
                                        </p:tgtEl>
                                        <p:attrNameLst>
                                          <p:attrName>style.visibility</p:attrName>
                                        </p:attrNameLst>
                                      </p:cBhvr>
                                      <p:to>
                                        <p:strVal val="visible"/>
                                      </p:to>
                                    </p:set>
                                  </p:childTnLst>
                                </p:cTn>
                              </p:par>
                            </p:childTnLst>
                          </p:cTn>
                        </p:par>
                        <p:par>
                          <p:cTn id="47" fill="hold">
                            <p:stCondLst>
                              <p:cond delay="2500"/>
                            </p:stCondLst>
                            <p:childTnLst>
                              <p:par>
                                <p:cTn id="48" presetID="10" presetClass="exit" fill="hold" grpId="1" nodeType="afterEffect">
                                  <p:stCondLst>
                                    <p:cond delay="0"/>
                                  </p:stCondLst>
                                  <p:iterate>
                                    <p:tmAbs val="0"/>
                                  </p:iterate>
                                  <p:childTnLst>
                                    <p:animEffect transition="out" filter="fade">
                                      <p:cBhvr>
                                        <p:cTn id="49" dur="250" fill="hold"/>
                                        <p:tgtEl>
                                          <p:spTgt spid="1009"/>
                                        </p:tgtEl>
                                      </p:cBhvr>
                                    </p:animEffect>
                                    <p:set>
                                      <p:cBhvr>
                                        <p:cTn id="50" fill="hold">
                                          <p:stCondLst>
                                            <p:cond delay="249"/>
                                          </p:stCondLst>
                                        </p:cTn>
                                        <p:tgtEl>
                                          <p:spTgt spid="1009"/>
                                        </p:tgtEl>
                                        <p:attrNameLst>
                                          <p:attrName>style.visibility</p:attrName>
                                        </p:attrNameLst>
                                      </p:cBhvr>
                                      <p:to>
                                        <p:strVal val="hidden"/>
                                      </p:to>
                                    </p:set>
                                  </p:childTnLst>
                                </p:cTn>
                              </p:par>
                            </p:childTnLst>
                          </p:cTn>
                        </p:par>
                        <p:par>
                          <p:cTn id="51" fill="hold">
                            <p:stCondLst>
                              <p:cond delay="2750"/>
                            </p:stCondLst>
                            <p:childTnLst>
                              <p:par>
                                <p:cTn id="52" presetID="10" presetClass="entr" fill="hold" grpId="0" nodeType="afterEffect">
                                  <p:stCondLst>
                                    <p:cond delay="0"/>
                                  </p:stCondLst>
                                  <p:iterate>
                                    <p:tmAbs val="0"/>
                                  </p:iterate>
                                  <p:childTnLst>
                                    <p:set>
                                      <p:cBhvr>
                                        <p:cTn id="53" fill="hold"/>
                                        <p:tgtEl>
                                          <p:spTgt spid="1010"/>
                                        </p:tgtEl>
                                        <p:attrNameLst>
                                          <p:attrName>style.visibility</p:attrName>
                                        </p:attrNameLst>
                                      </p:cBhvr>
                                      <p:to>
                                        <p:strVal val="visible"/>
                                      </p:to>
                                    </p:set>
                                    <p:animEffect transition="in" filter="fade">
                                      <p:cBhvr>
                                        <p:cTn id="54" dur="500"/>
                                        <p:tgtEl>
                                          <p:spTgt spid="1010"/>
                                        </p:tgtEl>
                                      </p:cBhvr>
                                    </p:animEffect>
                                  </p:childTnLst>
                                </p:cTn>
                              </p:par>
                            </p:childTnLst>
                          </p:cTn>
                        </p:par>
                        <p:par>
                          <p:cTn id="55" fill="hold">
                            <p:stCondLst>
                              <p:cond delay="3250"/>
                            </p:stCondLst>
                            <p:childTnLst>
                              <p:par>
                                <p:cTn id="56" presetID="1" presetClass="entr" presetSubtype="0" fill="hold" grpId="0" nodeType="afterEffect">
                                  <p:stCondLst>
                                    <p:cond delay="0"/>
                                  </p:stCondLst>
                                  <p:iterate type="lt">
                                    <p:tmAbs val="100"/>
                                  </p:iterate>
                                  <p:childTnLst>
                                    <p:set>
                                      <p:cBhvr>
                                        <p:cTn id="57" fill="hold"/>
                                        <p:tgtEl>
                                          <p:spTgt spid="933">
                                            <p:txEl>
                                              <p:pRg st="7" end="7"/>
                                            </p:txEl>
                                          </p:spTgt>
                                        </p:tgtEl>
                                        <p:attrNameLst>
                                          <p:attrName>style.visibility</p:attrName>
                                        </p:attrNameLst>
                                      </p:cBhvr>
                                      <p:to>
                                        <p:strVal val="visible"/>
                                      </p:to>
                                    </p:set>
                                  </p:childTnLst>
                                </p:cTn>
                              </p:par>
                            </p:childTnLst>
                          </p:cTn>
                        </p:par>
                        <p:par>
                          <p:cTn id="58" fill="hold">
                            <p:stCondLst>
                              <p:cond delay="3250"/>
                            </p:stCondLst>
                            <p:childTnLst>
                              <p:par>
                                <p:cTn id="59" presetID="1" presetClass="entr" presetSubtype="0" fill="hold" grpId="0" nodeType="afterEffect">
                                  <p:stCondLst>
                                    <p:cond delay="0"/>
                                  </p:stCondLst>
                                  <p:iterate type="lt">
                                    <p:tmAbs val="100"/>
                                  </p:iterate>
                                  <p:childTnLst>
                                    <p:set>
                                      <p:cBhvr>
                                        <p:cTn id="60" fill="hold"/>
                                        <p:tgtEl>
                                          <p:spTgt spid="93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path" presetSubtype="0" accel="50000" decel="50000" fill="hold" nodeType="clickEffect">
                                  <p:stCondLst>
                                    <p:cond delay="0"/>
                                  </p:stCondLst>
                                  <p:childTnLst>
                                    <p:animMotion origin="layout" path="M 0.000000 0.000000 C 0.000000 0.000000 0.058297 -0.100014 0.210234 -0.102083 C 0.326800 -0.103671 0.397514 0.002988 0.397514 0.002988" pathEditMode="relative">
                                      <p:cBhvr>
                                        <p:cTn id="64" dur="1000" fill="hold"/>
                                        <p:tgtEl>
                                          <p:spTgt spid="1018"/>
                                        </p:tgtEl>
                                        <p:attrNameLst>
                                          <p:attrName>ppt_x</p:attrName>
                                          <p:attrName>ppt_y</p:attrName>
                                        </p:attrNameLst>
                                      </p:cBhvr>
                                    </p:animMotion>
                                  </p:childTnLst>
                                </p:cTn>
                              </p:par>
                            </p:childTnLst>
                          </p:cTn>
                        </p:par>
                        <p:par>
                          <p:cTn id="65" fill="hold">
                            <p:stCondLst>
                              <p:cond delay="1000"/>
                            </p:stCondLst>
                            <p:childTnLst>
                              <p:par>
                                <p:cTn id="66" presetID="10" presetClass="exit" fill="hold" grpId="0" nodeType="afterEffect">
                                  <p:stCondLst>
                                    <p:cond delay="0"/>
                                  </p:stCondLst>
                                  <p:iterate>
                                    <p:tmAbs val="0"/>
                                  </p:iterate>
                                  <p:childTnLst>
                                    <p:animEffect transition="out" filter="fade">
                                      <p:cBhvr>
                                        <p:cTn id="67" dur="750" fill="hold"/>
                                        <p:tgtEl>
                                          <p:spTgt spid="1012"/>
                                        </p:tgtEl>
                                      </p:cBhvr>
                                    </p:animEffect>
                                    <p:set>
                                      <p:cBhvr>
                                        <p:cTn id="68" fill="hold">
                                          <p:stCondLst>
                                            <p:cond delay="749"/>
                                          </p:stCondLst>
                                        </p:cTn>
                                        <p:tgtEl>
                                          <p:spTgt spid="1012"/>
                                        </p:tgtEl>
                                        <p:attrNameLst>
                                          <p:attrName>style.visibility</p:attrName>
                                        </p:attrNameLst>
                                      </p:cBhvr>
                                      <p:to>
                                        <p:strVal val="hidden"/>
                                      </p:to>
                                    </p:set>
                                  </p:childTnLst>
                                </p:cTn>
                              </p:par>
                            </p:childTnLst>
                          </p:cTn>
                        </p:par>
                        <p:par>
                          <p:cTn id="69" fill="hold">
                            <p:stCondLst>
                              <p:cond delay="1750"/>
                            </p:stCondLst>
                            <p:childTnLst>
                              <p:par>
                                <p:cTn id="70" presetID="1" presetClass="entr" presetSubtype="0" fill="hold" grpId="0" nodeType="afterEffect">
                                  <p:stCondLst>
                                    <p:cond delay="0"/>
                                  </p:stCondLst>
                                  <p:iterate type="lt">
                                    <p:tmAbs val="100"/>
                                  </p:iterate>
                                  <p:childTnLst>
                                    <p:set>
                                      <p:cBhvr>
                                        <p:cTn id="71" fill="hold"/>
                                        <p:tgtEl>
                                          <p:spTgt spid="933">
                                            <p:txEl>
                                              <p:pRg st="9" end="9"/>
                                            </p:txEl>
                                          </p:spTgt>
                                        </p:tgtEl>
                                        <p:attrNameLst>
                                          <p:attrName>style.visibility</p:attrName>
                                        </p:attrNameLst>
                                      </p:cBhvr>
                                      <p:to>
                                        <p:strVal val="visible"/>
                                      </p:to>
                                    </p:set>
                                  </p:childTnLst>
                                </p:cTn>
                              </p:par>
                            </p:childTnLst>
                          </p:cTn>
                        </p:par>
                        <p:par>
                          <p:cTn id="72" fill="hold">
                            <p:stCondLst>
                              <p:cond delay="1750"/>
                            </p:stCondLst>
                            <p:childTnLst>
                              <p:par>
                                <p:cTn id="73" presetID="1" presetClass="entr" presetSubtype="0" fill="hold" grpId="0" nodeType="afterEffect">
                                  <p:stCondLst>
                                    <p:cond delay="0"/>
                                  </p:stCondLst>
                                  <p:iterate type="lt">
                                    <p:tmAbs val="100"/>
                                  </p:iterate>
                                  <p:childTnLst>
                                    <p:set>
                                      <p:cBhvr>
                                        <p:cTn id="74" fill="hold"/>
                                        <p:tgtEl>
                                          <p:spTgt spid="933">
                                            <p:txEl>
                                              <p:pRg st="10" end="10"/>
                                            </p:txEl>
                                          </p:spTgt>
                                        </p:tgtEl>
                                        <p:attrNameLst>
                                          <p:attrName>style.visibility</p:attrName>
                                        </p:attrNameLst>
                                      </p:cBhvr>
                                      <p:to>
                                        <p:strVal val="visible"/>
                                      </p:to>
                                    </p:set>
                                  </p:childTnLst>
                                </p:cTn>
                              </p:par>
                            </p:childTnLst>
                          </p:cTn>
                        </p:par>
                        <p:par>
                          <p:cTn id="75" fill="hold">
                            <p:stCondLst>
                              <p:cond delay="1750"/>
                            </p:stCondLst>
                            <p:childTnLst>
                              <p:par>
                                <p:cTn id="76" presetID="1" presetClass="entr" presetSubtype="0" fill="hold" grpId="0" nodeType="afterEffect">
                                  <p:stCondLst>
                                    <p:cond delay="0"/>
                                  </p:stCondLst>
                                  <p:iterate type="lt">
                                    <p:tmAbs val="100"/>
                                  </p:iterate>
                                  <p:childTnLst>
                                    <p:set>
                                      <p:cBhvr>
                                        <p:cTn id="77" fill="hold"/>
                                        <p:tgtEl>
                                          <p:spTgt spid="933">
                                            <p:txEl>
                                              <p:pRg st="11" end="11"/>
                                            </p:txEl>
                                          </p:spTgt>
                                        </p:tgtEl>
                                        <p:attrNameLst>
                                          <p:attrName>style.visibility</p:attrName>
                                        </p:attrNameLst>
                                      </p:cBhvr>
                                      <p:to>
                                        <p:strVal val="visible"/>
                                      </p:to>
                                    </p:set>
                                  </p:childTnLst>
                                </p:cTn>
                              </p:par>
                            </p:childTnLst>
                          </p:cTn>
                        </p:par>
                        <p:par>
                          <p:cTn id="78" fill="hold">
                            <p:stCondLst>
                              <p:cond delay="1750"/>
                            </p:stCondLst>
                            <p:childTnLst>
                              <p:par>
                                <p:cTn id="79" presetID="22" presetClass="entr" presetSubtype="8" fill="hold" grpId="0" nodeType="afterEffect">
                                  <p:stCondLst>
                                    <p:cond delay="0"/>
                                  </p:stCondLst>
                                  <p:iterate>
                                    <p:tmAbs val="0"/>
                                  </p:iterate>
                                  <p:childTnLst>
                                    <p:set>
                                      <p:cBhvr>
                                        <p:cTn id="80" fill="hold"/>
                                        <p:tgtEl>
                                          <p:spTgt spid="1023"/>
                                        </p:tgtEl>
                                        <p:attrNameLst>
                                          <p:attrName>style.visibility</p:attrName>
                                        </p:attrNameLst>
                                      </p:cBhvr>
                                      <p:to>
                                        <p:strVal val="visible"/>
                                      </p:to>
                                    </p:set>
                                    <p:animEffect transition="in" filter="wipe(left)">
                                      <p:cBhvr>
                                        <p:cTn id="81" dur="500"/>
                                        <p:tgtEl>
                                          <p:spTgt spid="1023"/>
                                        </p:tgtEl>
                                      </p:cBhvr>
                                    </p:animEffect>
                                  </p:childTnLst>
                                </p:cTn>
                              </p:par>
                            </p:childTnLst>
                          </p:cTn>
                        </p:par>
                        <p:par>
                          <p:cTn id="82" fill="hold">
                            <p:stCondLst>
                              <p:cond delay="2250"/>
                            </p:stCondLst>
                            <p:childTnLst>
                              <p:par>
                                <p:cTn id="83" presetID="22" presetClass="entr" presetSubtype="8" fill="hold" grpId="0" nodeType="afterEffect">
                                  <p:stCondLst>
                                    <p:cond delay="0"/>
                                  </p:stCondLst>
                                  <p:iterate>
                                    <p:tmAbs val="0"/>
                                  </p:iterate>
                                  <p:childTnLst>
                                    <p:set>
                                      <p:cBhvr>
                                        <p:cTn id="84" fill="hold"/>
                                        <p:tgtEl>
                                          <p:spTgt spid="1024"/>
                                        </p:tgtEl>
                                        <p:attrNameLst>
                                          <p:attrName>style.visibility</p:attrName>
                                        </p:attrNameLst>
                                      </p:cBhvr>
                                      <p:to>
                                        <p:strVal val="visible"/>
                                      </p:to>
                                    </p:set>
                                    <p:animEffect transition="in" filter="wipe(left)">
                                      <p:cBhvr>
                                        <p:cTn id="85" dur="500"/>
                                        <p:tgtEl>
                                          <p:spTgt spid="1024"/>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iterate type="lt">
                                    <p:tmAbs val="100"/>
                                  </p:iterate>
                                  <p:childTnLst>
                                    <p:set>
                                      <p:cBhvr>
                                        <p:cTn id="89" fill="hold"/>
                                        <p:tgtEl>
                                          <p:spTgt spid="933">
                                            <p:txEl>
                                              <p:pRg st="12" end="12"/>
                                            </p:txEl>
                                          </p:spTgt>
                                        </p:tgtEl>
                                        <p:attrNameLst>
                                          <p:attrName>style.visibility</p:attrName>
                                        </p:attrNameLst>
                                      </p:cBhvr>
                                      <p:to>
                                        <p:strVal val="visible"/>
                                      </p:to>
                                    </p:set>
                                  </p:childTnLst>
                                </p:cTn>
                              </p:par>
                            </p:childTnLst>
                          </p:cTn>
                        </p:par>
                        <p:par>
                          <p:cTn id="90" fill="hold">
                            <p:stCondLst>
                              <p:cond delay="0"/>
                            </p:stCondLst>
                            <p:childTnLst>
                              <p:par>
                                <p:cTn id="91" presetID="22" presetClass="exit" presetSubtype="2" fill="hold" grpId="0" nodeType="afterEffect">
                                  <p:stCondLst>
                                    <p:cond delay="0"/>
                                  </p:stCondLst>
                                  <p:iterate>
                                    <p:tmAbs val="0"/>
                                  </p:iterate>
                                  <p:childTnLst>
                                    <p:animEffect transition="out" filter="wipe(right)">
                                      <p:cBhvr>
                                        <p:cTn id="92" dur="500" fill="hold"/>
                                        <p:tgtEl>
                                          <p:spTgt spid="1019"/>
                                        </p:tgtEl>
                                      </p:cBhvr>
                                    </p:animEffect>
                                    <p:set>
                                      <p:cBhvr>
                                        <p:cTn id="93" fill="hold">
                                          <p:stCondLst>
                                            <p:cond delay="499"/>
                                          </p:stCondLst>
                                        </p:cTn>
                                        <p:tgtEl>
                                          <p:spTgt spid="1019"/>
                                        </p:tgtEl>
                                        <p:attrNameLst>
                                          <p:attrName>style.visibility</p:attrName>
                                        </p:attrNameLst>
                                      </p:cBhvr>
                                      <p:to>
                                        <p:strVal val="hidden"/>
                                      </p:to>
                                    </p:set>
                                  </p:childTnLst>
                                </p:cTn>
                              </p:par>
                            </p:childTnLst>
                          </p:cTn>
                        </p:par>
                        <p:par>
                          <p:cTn id="94" fill="hold">
                            <p:stCondLst>
                              <p:cond delay="500"/>
                            </p:stCondLst>
                            <p:childTnLst>
                              <p:par>
                                <p:cTn id="95" presetID="22" presetClass="entr" presetSubtype="8" fill="hold" grpId="0" nodeType="afterEffect">
                                  <p:stCondLst>
                                    <p:cond delay="0"/>
                                  </p:stCondLst>
                                  <p:iterate>
                                    <p:tmAbs val="0"/>
                                  </p:iterate>
                                  <p:childTnLst>
                                    <p:set>
                                      <p:cBhvr>
                                        <p:cTn id="96" fill="hold"/>
                                        <p:tgtEl>
                                          <p:spTgt spid="1020"/>
                                        </p:tgtEl>
                                        <p:attrNameLst>
                                          <p:attrName>style.visibility</p:attrName>
                                        </p:attrNameLst>
                                      </p:cBhvr>
                                      <p:to>
                                        <p:strVal val="visible"/>
                                      </p:to>
                                    </p:set>
                                    <p:animEffect transition="in" filter="wipe(left)">
                                      <p:cBhvr>
                                        <p:cTn id="97" dur="500"/>
                                        <p:tgtEl>
                                          <p:spTgt spid="1020"/>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iterate type="lt">
                                    <p:tmAbs val="100"/>
                                  </p:iterate>
                                  <p:childTnLst>
                                    <p:set>
                                      <p:cBhvr>
                                        <p:cTn id="101" fill="hold"/>
                                        <p:tgtEl>
                                          <p:spTgt spid="933">
                                            <p:txEl>
                                              <p:pRg st="13" end="13"/>
                                            </p:txEl>
                                          </p:spTgt>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0" nodeType="afterEffect">
                                  <p:stCondLst>
                                    <p:cond delay="0"/>
                                  </p:stCondLst>
                                  <p:iterate type="lt">
                                    <p:tmAbs val="100"/>
                                  </p:iterate>
                                  <p:childTnLst>
                                    <p:set>
                                      <p:cBhvr>
                                        <p:cTn id="104" fill="hold"/>
                                        <p:tgtEl>
                                          <p:spTgt spid="933">
                                            <p:txEl>
                                              <p:pRg st="14" end="14"/>
                                            </p:txEl>
                                          </p:spTgt>
                                        </p:tgtEl>
                                        <p:attrNameLst>
                                          <p:attrName>style.visibility</p:attrName>
                                        </p:attrNameLst>
                                      </p:cBhvr>
                                      <p:to>
                                        <p:strVal val="visible"/>
                                      </p:to>
                                    </p:set>
                                  </p:childTnLst>
                                </p:cTn>
                              </p:par>
                            </p:childTnLst>
                          </p:cTn>
                        </p:par>
                        <p:par>
                          <p:cTn id="105" fill="hold">
                            <p:stCondLst>
                              <p:cond delay="0"/>
                            </p:stCondLst>
                            <p:childTnLst>
                              <p:par>
                                <p:cTn id="106" presetID="1" presetClass="entr" presetSubtype="0" fill="hold" grpId="0" nodeType="afterEffect">
                                  <p:stCondLst>
                                    <p:cond delay="0"/>
                                  </p:stCondLst>
                                  <p:iterate type="lt">
                                    <p:tmAbs val="100"/>
                                  </p:iterate>
                                  <p:childTnLst>
                                    <p:set>
                                      <p:cBhvr>
                                        <p:cTn id="107" fill="hold"/>
                                        <p:tgtEl>
                                          <p:spTgt spid="933">
                                            <p:txEl>
                                              <p:pRg st="15" end="15"/>
                                            </p:txEl>
                                          </p:spTgt>
                                        </p:tgtEl>
                                        <p:attrNameLst>
                                          <p:attrName>style.visibility</p:attrName>
                                        </p:attrNameLst>
                                      </p:cBhvr>
                                      <p:to>
                                        <p:strVal val="visible"/>
                                      </p:to>
                                    </p:set>
                                  </p:childTnLst>
                                </p:cTn>
                              </p:par>
                            </p:childTnLst>
                          </p:cTn>
                        </p:par>
                        <p:par>
                          <p:cTn id="108" fill="hold">
                            <p:stCondLst>
                              <p:cond delay="0"/>
                            </p:stCondLst>
                            <p:childTnLst>
                              <p:par>
                                <p:cTn id="109" presetID="9" presetClass="exit" fill="hold" grpId="0" nodeType="afterEffect">
                                  <p:stCondLst>
                                    <p:cond delay="0"/>
                                  </p:stCondLst>
                                  <p:iterate>
                                    <p:tmAbs val="0"/>
                                  </p:iterate>
                                  <p:childTnLst>
                                    <p:animEffect transition="out" filter="dissolve">
                                      <p:cBhvr>
                                        <p:cTn id="110" dur="750" fill="hold"/>
                                        <p:tgtEl>
                                          <p:spTgt spid="943"/>
                                        </p:tgtEl>
                                      </p:cBhvr>
                                    </p:animEffect>
                                    <p:set>
                                      <p:cBhvr>
                                        <p:cTn id="111" fill="hold">
                                          <p:stCondLst>
                                            <p:cond delay="749"/>
                                          </p:stCondLst>
                                        </p:cTn>
                                        <p:tgtEl>
                                          <p:spTgt spid="943"/>
                                        </p:tgtEl>
                                        <p:attrNameLst>
                                          <p:attrName>style.visibility</p:attrName>
                                        </p:attrNameLst>
                                      </p:cBhvr>
                                      <p:to>
                                        <p:strVal val="hidden"/>
                                      </p:to>
                                    </p:set>
                                  </p:childTnLst>
                                </p:cTn>
                              </p:par>
                            </p:childTnLst>
                          </p:cTn>
                        </p:par>
                        <p:par>
                          <p:cTn id="112" fill="hold">
                            <p:stCondLst>
                              <p:cond delay="750"/>
                            </p:stCondLst>
                            <p:childTnLst>
                              <p:par>
                                <p:cTn id="113" presetID="9" presetClass="exit" fill="hold" grpId="0" nodeType="afterEffect">
                                  <p:stCondLst>
                                    <p:cond delay="0"/>
                                  </p:stCondLst>
                                  <p:iterate>
                                    <p:tmAbs val="0"/>
                                  </p:iterate>
                                  <p:childTnLst>
                                    <p:animEffect transition="out" filter="dissolve">
                                      <p:cBhvr>
                                        <p:cTn id="114" dur="750" fill="hold"/>
                                        <p:tgtEl>
                                          <p:spTgt spid="1011"/>
                                        </p:tgtEl>
                                      </p:cBhvr>
                                    </p:animEffect>
                                    <p:set>
                                      <p:cBhvr>
                                        <p:cTn id="115" fill="hold">
                                          <p:stCondLst>
                                            <p:cond delay="749"/>
                                          </p:stCondLst>
                                        </p:cTn>
                                        <p:tgtEl>
                                          <p:spTgt spid="1011"/>
                                        </p:tgtEl>
                                        <p:attrNameLst>
                                          <p:attrName>style.visibility</p:attrName>
                                        </p:attrNameLst>
                                      </p:cBhvr>
                                      <p:to>
                                        <p:strVal val="hidden"/>
                                      </p:to>
                                    </p:set>
                                  </p:childTnLst>
                                </p:cTn>
                              </p:par>
                            </p:childTnLst>
                          </p:cTn>
                        </p:par>
                        <p:par>
                          <p:cTn id="116" fill="hold">
                            <p:stCondLst>
                              <p:cond delay="1500"/>
                            </p:stCondLst>
                            <p:childTnLst>
                              <p:par>
                                <p:cTn id="117" presetID="22" presetClass="exit" presetSubtype="2" fill="hold" grpId="1" nodeType="afterEffect">
                                  <p:stCondLst>
                                    <p:cond delay="0"/>
                                  </p:stCondLst>
                                  <p:iterate>
                                    <p:tmAbs val="0"/>
                                  </p:iterate>
                                  <p:childTnLst>
                                    <p:animEffect transition="out" filter="wipe(right)">
                                      <p:cBhvr>
                                        <p:cTn id="118" dur="500" fill="hold"/>
                                        <p:tgtEl>
                                          <p:spTgt spid="1024"/>
                                        </p:tgtEl>
                                      </p:cBhvr>
                                    </p:animEffect>
                                    <p:set>
                                      <p:cBhvr>
                                        <p:cTn id="119" fill="hold">
                                          <p:stCondLst>
                                            <p:cond delay="499"/>
                                          </p:stCondLst>
                                        </p:cTn>
                                        <p:tgtEl>
                                          <p:spTgt spid="1024"/>
                                        </p:tgtEl>
                                        <p:attrNameLst>
                                          <p:attrName>style.visibility</p:attrName>
                                        </p:attrNameLst>
                                      </p:cBhvr>
                                      <p:to>
                                        <p:strVal val="hidden"/>
                                      </p:to>
                                    </p:set>
                                  </p:childTnLst>
                                </p:cTn>
                              </p:par>
                            </p:childTnLst>
                          </p:cTn>
                        </p:par>
                        <p:par>
                          <p:cTn id="120" fill="hold">
                            <p:stCondLst>
                              <p:cond delay="2000"/>
                            </p:stCondLst>
                            <p:childTnLst>
                              <p:par>
                                <p:cTn id="121" presetID="10" presetClass="entr" fill="hold" grpId="0" nodeType="afterEffect">
                                  <p:stCondLst>
                                    <p:cond delay="0"/>
                                  </p:stCondLst>
                                  <p:iterate>
                                    <p:tmAbs val="0"/>
                                  </p:iterate>
                                  <p:childTnLst>
                                    <p:set>
                                      <p:cBhvr>
                                        <p:cTn id="122" fill="hold"/>
                                        <p:tgtEl>
                                          <p:spTgt spid="1025"/>
                                        </p:tgtEl>
                                        <p:attrNameLst>
                                          <p:attrName>style.visibility</p:attrName>
                                        </p:attrNameLst>
                                      </p:cBhvr>
                                      <p:to>
                                        <p:strVal val="visible"/>
                                      </p:to>
                                    </p:set>
                                    <p:animEffect transition="in" filter="fade">
                                      <p:cBhvr>
                                        <p:cTn id="123" dur="500"/>
                                        <p:tgtEl>
                                          <p:spTgt spid="1025"/>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iterate type="lt">
                                    <p:tmAbs val="100"/>
                                  </p:iterate>
                                  <p:childTnLst>
                                    <p:set>
                                      <p:cBhvr>
                                        <p:cTn id="127" fill="hold"/>
                                        <p:tgtEl>
                                          <p:spTgt spid="933">
                                            <p:txEl>
                                              <p:pRg st="16" end="16"/>
                                            </p:txEl>
                                          </p:spTgt>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0" nodeType="afterEffect">
                                  <p:stCondLst>
                                    <p:cond delay="0"/>
                                  </p:stCondLst>
                                  <p:iterate type="lt">
                                    <p:tmAbs val="100"/>
                                  </p:iterate>
                                  <p:childTnLst>
                                    <p:set>
                                      <p:cBhvr>
                                        <p:cTn id="130" fill="hold"/>
                                        <p:tgtEl>
                                          <p:spTgt spid="933">
                                            <p:txEl>
                                              <p:pRg st="17" end="17"/>
                                            </p:txEl>
                                          </p:spTgt>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0" nodeType="afterEffect">
                                  <p:stCondLst>
                                    <p:cond delay="0"/>
                                  </p:stCondLst>
                                  <p:iterate type="lt">
                                    <p:tmAbs val="100"/>
                                  </p:iterate>
                                  <p:childTnLst>
                                    <p:set>
                                      <p:cBhvr>
                                        <p:cTn id="133" fill="hold"/>
                                        <p:tgtEl>
                                          <p:spTgt spid="933">
                                            <p:txEl>
                                              <p:pRg st="18" end="18"/>
                                            </p:txEl>
                                          </p:spTgt>
                                        </p:tgtEl>
                                        <p:attrNameLst>
                                          <p:attrName>style.visibility</p:attrName>
                                        </p:attrNameLst>
                                      </p:cBhvr>
                                      <p:to>
                                        <p:strVal val="visible"/>
                                      </p:to>
                                    </p:set>
                                  </p:childTnLst>
                                </p:cTn>
                              </p:par>
                            </p:childTnLst>
                          </p:cTn>
                        </p:par>
                        <p:par>
                          <p:cTn id="134" fill="hold">
                            <p:stCondLst>
                              <p:cond delay="0"/>
                            </p:stCondLst>
                            <p:childTnLst>
                              <p:par>
                                <p:cTn id="135" presetID="10" presetClass="exit" fill="hold" grpId="0" nodeType="afterEffect">
                                  <p:stCondLst>
                                    <p:cond delay="0"/>
                                  </p:stCondLst>
                                  <p:iterate>
                                    <p:tmAbs val="0"/>
                                  </p:iterate>
                                  <p:childTnLst>
                                    <p:animEffect transition="out" filter="fade">
                                      <p:cBhvr>
                                        <p:cTn id="136" dur="250" fill="hold"/>
                                        <p:tgtEl>
                                          <p:spTgt spid="1004"/>
                                        </p:tgtEl>
                                      </p:cBhvr>
                                    </p:animEffect>
                                    <p:set>
                                      <p:cBhvr>
                                        <p:cTn id="137" fill="hold">
                                          <p:stCondLst>
                                            <p:cond delay="249"/>
                                          </p:stCondLst>
                                        </p:cTn>
                                        <p:tgtEl>
                                          <p:spTgt spid="1004"/>
                                        </p:tgtEl>
                                        <p:attrNameLst>
                                          <p:attrName>style.visibility</p:attrName>
                                        </p:attrNameLst>
                                      </p:cBhvr>
                                      <p:to>
                                        <p:strVal val="hidden"/>
                                      </p:to>
                                    </p:set>
                                  </p:childTnLst>
                                </p:cTn>
                              </p:par>
                            </p:childTnLst>
                          </p:cTn>
                        </p:par>
                        <p:par>
                          <p:cTn id="138" fill="hold">
                            <p:stCondLst>
                              <p:cond delay="250"/>
                            </p:stCondLst>
                            <p:childTnLst>
                              <p:par>
                                <p:cTn id="139" presetID="22" presetClass="entr" presetSubtype="8" fill="hold" grpId="0" nodeType="afterEffect">
                                  <p:stCondLst>
                                    <p:cond delay="0"/>
                                  </p:stCondLst>
                                  <p:iterate>
                                    <p:tmAbs val="0"/>
                                  </p:iterate>
                                  <p:childTnLst>
                                    <p:set>
                                      <p:cBhvr>
                                        <p:cTn id="140" fill="hold"/>
                                        <p:tgtEl>
                                          <p:spTgt spid="1005"/>
                                        </p:tgtEl>
                                        <p:attrNameLst>
                                          <p:attrName>style.visibility</p:attrName>
                                        </p:attrNameLst>
                                      </p:cBhvr>
                                      <p:to>
                                        <p:strVal val="visible"/>
                                      </p:to>
                                    </p:set>
                                    <p:animEffect transition="in" filter="wipe(left)">
                                      <p:cBhvr>
                                        <p:cTn id="141" dur="750"/>
                                        <p:tgtEl>
                                          <p:spTgt spid="1005"/>
                                        </p:tgtEl>
                                      </p:cBhvr>
                                    </p:animEffect>
                                  </p:childTnLst>
                                </p:cTn>
                              </p:par>
                            </p:childTnLst>
                          </p:cTn>
                        </p:par>
                        <p:par>
                          <p:cTn id="142" fill="hold">
                            <p:stCondLst>
                              <p:cond delay="1000"/>
                            </p:stCondLst>
                            <p:childTnLst>
                              <p:par>
                                <p:cTn id="143" presetID="1" presetClass="entr" presetSubtype="0" fill="hold" grpId="0" nodeType="afterEffect">
                                  <p:stCondLst>
                                    <p:cond delay="0"/>
                                  </p:stCondLst>
                                  <p:iterate type="lt">
                                    <p:tmAbs val="100"/>
                                  </p:iterate>
                                  <p:childTnLst>
                                    <p:set>
                                      <p:cBhvr>
                                        <p:cTn id="144" fill="hold"/>
                                        <p:tgtEl>
                                          <p:spTgt spid="933">
                                            <p:txEl>
                                              <p:pRg st="19" end="19"/>
                                            </p:txEl>
                                          </p:spTgt>
                                        </p:tgtEl>
                                        <p:attrNameLst>
                                          <p:attrName>style.visibility</p:attrName>
                                        </p:attrNameLst>
                                      </p:cBhvr>
                                      <p:to>
                                        <p:strVal val="visible"/>
                                      </p:to>
                                    </p:set>
                                  </p:childTnLst>
                                </p:cTn>
                              </p:par>
                            </p:childTnLst>
                          </p:cTn>
                        </p:par>
                        <p:par>
                          <p:cTn id="145" fill="hold">
                            <p:stCondLst>
                              <p:cond delay="1000"/>
                            </p:stCondLst>
                            <p:childTnLst>
                              <p:par>
                                <p:cTn id="146" presetID="1" presetClass="entr" presetSubtype="0" fill="hold" grpId="0" nodeType="afterEffect">
                                  <p:stCondLst>
                                    <p:cond delay="0"/>
                                  </p:stCondLst>
                                  <p:iterate type="lt">
                                    <p:tmAbs val="100"/>
                                  </p:iterate>
                                  <p:childTnLst>
                                    <p:set>
                                      <p:cBhvr>
                                        <p:cTn id="147" fill="hold"/>
                                        <p:tgtEl>
                                          <p:spTgt spid="933">
                                            <p:txEl>
                                              <p:pRg st="20" end="20"/>
                                            </p:txEl>
                                          </p:spTgt>
                                        </p:tgtEl>
                                        <p:attrNameLst>
                                          <p:attrName>style.visibility</p:attrName>
                                        </p:attrNameLst>
                                      </p:cBhvr>
                                      <p:to>
                                        <p:strVal val="visible"/>
                                      </p:to>
                                    </p:set>
                                  </p:childTnLst>
                                </p:cTn>
                              </p:par>
                            </p:childTnLst>
                          </p:cTn>
                        </p:par>
                        <p:par>
                          <p:cTn id="148" fill="hold">
                            <p:stCondLst>
                              <p:cond delay="1000"/>
                            </p:stCondLst>
                            <p:childTnLst>
                              <p:par>
                                <p:cTn id="149" presetID="1" presetClass="entr" presetSubtype="0" fill="hold" grpId="0" nodeType="afterEffect">
                                  <p:stCondLst>
                                    <p:cond delay="0"/>
                                  </p:stCondLst>
                                  <p:iterate type="lt">
                                    <p:tmAbs val="100"/>
                                  </p:iterate>
                                  <p:childTnLst>
                                    <p:set>
                                      <p:cBhvr>
                                        <p:cTn id="150" fill="hold"/>
                                        <p:tgtEl>
                                          <p:spTgt spid="933">
                                            <p:txEl>
                                              <p:pRg st="21" end="21"/>
                                            </p:txEl>
                                          </p:spTgt>
                                        </p:tgtEl>
                                        <p:attrNameLst>
                                          <p:attrName>style.visibility</p:attrName>
                                        </p:attrNameLst>
                                      </p:cBhvr>
                                      <p:to>
                                        <p:strVal val="visible"/>
                                      </p:to>
                                    </p:set>
                                  </p:childTnLst>
                                </p:cTn>
                              </p:par>
                            </p:childTnLst>
                          </p:cTn>
                        </p:par>
                        <p:par>
                          <p:cTn id="151" fill="hold">
                            <p:stCondLst>
                              <p:cond delay="1000"/>
                            </p:stCondLst>
                            <p:childTnLst>
                              <p:par>
                                <p:cTn id="152" presetID="1" presetClass="entr" presetSubtype="0" fill="hold" grpId="0" nodeType="afterEffect">
                                  <p:stCondLst>
                                    <p:cond delay="0"/>
                                  </p:stCondLst>
                                  <p:iterate type="lt">
                                    <p:tmAbs val="100"/>
                                  </p:iterate>
                                  <p:childTnLst>
                                    <p:set>
                                      <p:cBhvr>
                                        <p:cTn id="153" fill="hold"/>
                                        <p:tgtEl>
                                          <p:spTgt spid="93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 grpId="0" animBg="1" advAuto="0"/>
      <p:bldP spid="933" grpId="0" build="p" bldLvl="5" animBg="1" advAuto="0"/>
      <p:bldP spid="943" grpId="0" animBg="1" advAuto="0"/>
      <p:bldP spid="1002" grpId="0" animBg="1" advAuto="0"/>
      <p:bldP spid="1004" grpId="0" animBg="1" advAuto="0"/>
      <p:bldP spid="1005" grpId="0" animBg="1" advAuto="0"/>
      <p:bldP spid="1008" grpId="0" animBg="1" advAuto="0"/>
      <p:bldP spid="1009" grpId="0" animBg="1" advAuto="0"/>
      <p:bldP spid="1009" grpId="1" animBg="1" advAuto="0"/>
      <p:bldP spid="1010" grpId="0" animBg="1" advAuto="0"/>
      <p:bldP spid="1011" grpId="0" animBg="1" advAuto="0"/>
      <p:bldP spid="1012" grpId="0" animBg="1" advAuto="0"/>
      <p:bldP spid="1017" grpId="0" animBg="1" advAuto="0"/>
      <p:bldP spid="1019" grpId="0" animBg="1" advAuto="0"/>
      <p:bldP spid="1020" grpId="0" animBg="1" advAuto="0"/>
      <p:bldP spid="1023" grpId="0" animBg="1" advAuto="0"/>
      <p:bldP spid="1024" grpId="0" animBg="1" advAuto="0"/>
      <p:bldP spid="1024" grpId="1" animBg="1" advAuto="0"/>
      <p:bldP spid="1025"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he Method contains"/>
          <p:cNvSpPr txBox="1">
            <a:spLocks noGrp="1"/>
          </p:cNvSpPr>
          <p:nvPr>
            <p:ph type="title"/>
          </p:nvPr>
        </p:nvSpPr>
        <p:spPr>
          <a:prstGeom prst="rect">
            <a:avLst/>
          </a:prstGeom>
        </p:spPr>
        <p:txBody>
          <a:bodyPr/>
          <a:lstStyle/>
          <a:p>
            <a:r>
              <a:t>The Method </a:t>
            </a:r>
            <a:r>
              <a:rPr cap="none">
                <a:latin typeface="Courier New"/>
                <a:ea typeface="Courier New"/>
                <a:cs typeface="Courier New"/>
                <a:sym typeface="Courier New"/>
              </a:rPr>
              <a:t>contains</a:t>
            </a:r>
          </a:p>
        </p:txBody>
      </p:sp>
      <p:sp>
        <p:nvSpPr>
          <p:cNvPr id="1030" name="Use the private helper method getPointerTo…"/>
          <p:cNvSpPr txBox="1">
            <a:spLocks noGrp="1"/>
          </p:cNvSpPr>
          <p:nvPr>
            <p:ph type="body" idx="1"/>
          </p:nvPr>
        </p:nvSpPr>
        <p:spPr>
          <a:xfrm>
            <a:off x="127000" y="1562100"/>
            <a:ext cx="9359900" cy="7543800"/>
          </a:xfrm>
          <a:prstGeom prst="rect">
            <a:avLst/>
          </a:prstGeom>
        </p:spPr>
        <p:txBody>
          <a:bodyPr/>
          <a:lstStyle/>
          <a:p>
            <a:pPr>
              <a:buBlip>
                <a:blip r:embed="rId3"/>
              </a:buBlip>
            </a:pPr>
            <a:r>
              <a:rPr dirty="0"/>
              <a:t>Use the private helper method </a:t>
            </a:r>
            <a:r>
              <a:rPr dirty="0" err="1">
                <a:latin typeface="Courier New"/>
                <a:ea typeface="Courier New"/>
                <a:cs typeface="Courier New"/>
                <a:sym typeface="Courier New"/>
              </a:rPr>
              <a:t>getPointerTo</a:t>
            </a:r>
            <a:endParaRPr dirty="0">
              <a:latin typeface="Courier New"/>
              <a:ea typeface="Courier New"/>
              <a:cs typeface="Courier New"/>
              <a:sym typeface="Courier New"/>
            </a:endParaRPr>
          </a:p>
          <a:p>
            <a:pPr lvl="1">
              <a:buBlip>
                <a:blip r:embed="rId3"/>
              </a:buBlip>
            </a:pPr>
            <a:r>
              <a:rPr dirty="0"/>
              <a:t>if the helper returns </a:t>
            </a:r>
            <a:r>
              <a:rPr b="1" dirty="0" err="1">
                <a:latin typeface="Courier New"/>
                <a:ea typeface="Courier New"/>
                <a:cs typeface="Courier New"/>
                <a:sym typeface="Courier New"/>
              </a:rPr>
              <a:t>nullptr</a:t>
            </a:r>
            <a:endParaRPr b="1" dirty="0">
              <a:latin typeface="Courier New"/>
              <a:ea typeface="Courier New"/>
              <a:cs typeface="Courier New"/>
              <a:sym typeface="Courier New"/>
            </a:endParaRPr>
          </a:p>
          <a:p>
            <a:pPr lvl="2">
              <a:buBlip>
                <a:blip r:embed="rId3"/>
              </a:buBlip>
            </a:pPr>
            <a:r>
              <a:rPr dirty="0"/>
              <a:t>the item is not in the bag</a:t>
            </a:r>
          </a:p>
          <a:p>
            <a:pPr lvl="1">
              <a:buBlip>
                <a:blip r:embed="rId3"/>
              </a:buBlip>
            </a:pPr>
            <a:r>
              <a:rPr dirty="0"/>
              <a:t>if the helper returns a reference to a node</a:t>
            </a:r>
          </a:p>
          <a:p>
            <a:pPr lvl="2">
              <a:buBlip>
                <a:blip r:embed="rId3"/>
              </a:buBlip>
            </a:pPr>
            <a:r>
              <a:rPr dirty="0"/>
              <a:t>the item is in the bag</a:t>
            </a:r>
          </a:p>
        </p:txBody>
      </p:sp>
      <p:sp>
        <p:nvSpPr>
          <p:cNvPr id="1031" name="Rectangle"/>
          <p:cNvSpPr/>
          <p:nvPr/>
        </p:nvSpPr>
        <p:spPr>
          <a:xfrm>
            <a:off x="8839200" y="1803400"/>
            <a:ext cx="7073900" cy="3327400"/>
          </a:xfrm>
          <a:prstGeom prst="rect">
            <a:avLst/>
          </a:prstGeom>
          <a:solidFill>
            <a:srgbClr val="E5E6E1"/>
          </a:solidFill>
          <a:ln w="38100">
            <a:solidFill>
              <a:srgbClr val="941100"/>
            </a:solidFill>
            <a:miter lim="400000"/>
          </a:ln>
          <a:effectLst>
            <a:outerShdw blurRad="2794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032" name="template&lt;class ItemType&gt;…"/>
          <p:cNvSpPr/>
          <p:nvPr/>
        </p:nvSpPr>
        <p:spPr>
          <a:xfrm>
            <a:off x="8978900" y="1892300"/>
            <a:ext cx="6858000" cy="1701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tabLst>
                <a:tab pos="241300" algn="l"/>
              </a:tabLst>
              <a:defRPr sz="18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457200">
              <a:tabLst>
                <a:tab pos="241300" algn="l"/>
              </a:tabLst>
              <a:defRPr sz="1800" b="1">
                <a:latin typeface="Menlo Regular"/>
                <a:ea typeface="Menlo Regular"/>
                <a:cs typeface="Menlo Regular"/>
                <a:sym typeface="Menlo Regular"/>
              </a:defRPr>
            </a:pPr>
            <a:r>
              <a:rPr>
                <a:solidFill>
                  <a:srgbClr val="BB2CA2"/>
                </a:solidFill>
              </a:rPr>
              <a:t>bool</a:t>
            </a:r>
            <a:r>
              <a:t> LinkedBag&lt;ItemType&gt;::contains(</a:t>
            </a:r>
            <a:br/>
            <a:r>
              <a:t>					</a:t>
            </a:r>
            <a:r>
              <a:rPr>
                <a:solidFill>
                  <a:srgbClr val="BB2CA2"/>
                </a:solidFill>
              </a:rPr>
              <a:t>const</a:t>
            </a:r>
            <a:r>
              <a:t> ItemType&amp; anEntry) </a:t>
            </a:r>
            <a:r>
              <a:rPr>
                <a:solidFill>
                  <a:srgbClr val="BB2CA2"/>
                </a:solidFill>
              </a:rPr>
              <a:t>const</a:t>
            </a:r>
          </a:p>
          <a:p>
            <a:pPr algn="l" defTabSz="457200">
              <a:tabLst>
                <a:tab pos="241300" algn="l"/>
              </a:tabLst>
              <a:defRPr sz="1800" b="1">
                <a:latin typeface="Menlo Regular"/>
                <a:ea typeface="Menlo Regular"/>
                <a:cs typeface="Menlo Regular"/>
                <a:sym typeface="Menlo Regular"/>
              </a:defRPr>
            </a:pPr>
            <a:r>
              <a:t>{</a:t>
            </a:r>
          </a:p>
          <a:p>
            <a:pPr algn="l" defTabSz="457200">
              <a:tabLst>
                <a:tab pos="241300" algn="l"/>
              </a:tabLst>
              <a:defRPr sz="1800" b="1">
                <a:latin typeface="Menlo Regular"/>
                <a:ea typeface="Menlo Regular"/>
                <a:cs typeface="Menlo Regular"/>
                <a:sym typeface="Menlo Regular"/>
              </a:defRPr>
            </a:pPr>
            <a:r>
              <a:t>	</a:t>
            </a:r>
            <a:r>
              <a:rPr>
                <a:solidFill>
                  <a:srgbClr val="BB2CA2"/>
                </a:solidFill>
              </a:rPr>
              <a:t>return</a:t>
            </a:r>
            <a:r>
              <a:t> (getPointerTo(anEntry) != </a:t>
            </a:r>
            <a:r>
              <a:rPr>
                <a:solidFill>
                  <a:srgbClr val="BB2CA2"/>
                </a:solidFill>
              </a:rPr>
              <a:t>nullptr</a:t>
            </a:r>
            <a:r>
              <a:t>);</a:t>
            </a:r>
          </a:p>
          <a:p>
            <a:pPr algn="l" defTabSz="457200">
              <a:tabLst>
                <a:tab pos="241300" algn="l"/>
              </a:tabLst>
              <a:defRPr sz="1800" b="1">
                <a:solidFill>
                  <a:srgbClr val="008400"/>
                </a:solidFill>
                <a:latin typeface="Menlo Regular"/>
                <a:ea typeface="Menlo Regular"/>
                <a:cs typeface="Menlo Regular"/>
                <a:sym typeface="Menlo Regular"/>
              </a:defRPr>
            </a:pPr>
            <a:r>
              <a:rPr>
                <a:solidFill>
                  <a:srgbClr val="000000"/>
                </a:solidFill>
              </a:rPr>
              <a:t>}  </a:t>
            </a:r>
            <a:r>
              <a:t>// end contains</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029"/>
                                        </p:tgtEl>
                                        <p:attrNameLst>
                                          <p:attrName>style.visibility</p:attrName>
                                        </p:attrNameLst>
                                      </p:cBhvr>
                                      <p:to>
                                        <p:strVal val="visible"/>
                                      </p:to>
                                    </p:set>
                                    <p:anim calcmode="lin" valueType="num">
                                      <p:cBhvr>
                                        <p:cTn id="7" dur="1000" fill="hold"/>
                                        <p:tgtEl>
                                          <p:spTgt spid="1029"/>
                                        </p:tgtEl>
                                        <p:attrNameLst>
                                          <p:attrName>ppt_w</p:attrName>
                                        </p:attrNameLst>
                                      </p:cBhvr>
                                      <p:tavLst>
                                        <p:tav tm="0">
                                          <p:val>
                                            <p:strVal val="4*#ppt_w"/>
                                          </p:val>
                                        </p:tav>
                                        <p:tav tm="100000">
                                          <p:val>
                                            <p:strVal val="#ppt_w"/>
                                          </p:val>
                                        </p:tav>
                                      </p:tavLst>
                                    </p:anim>
                                    <p:anim calcmode="lin" valueType="num">
                                      <p:cBhvr>
                                        <p:cTn id="8" dur="1000" fill="hold"/>
                                        <p:tgtEl>
                                          <p:spTgt spid="1029"/>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030"/>
                                        </p:tgtEl>
                                        <p:attrNameLst>
                                          <p:attrName>style.visibility</p:attrName>
                                        </p:attrNameLst>
                                      </p:cBhvr>
                                      <p:to>
                                        <p:strVal val="visible"/>
                                      </p:to>
                                    </p:set>
                                    <p:animEffect transition="in" filter="fade">
                                      <p:cBhvr>
                                        <p:cTn id="12" dur="1000"/>
                                        <p:tgtEl>
                                          <p:spTgt spid="1030"/>
                                        </p:tgtEl>
                                      </p:cBhvr>
                                    </p:animEffect>
                                  </p:childTnLst>
                                </p:cTn>
                              </p:par>
                            </p:childTnLst>
                          </p:cTn>
                        </p:par>
                        <p:par>
                          <p:cTn id="13" fill="hold">
                            <p:stCondLst>
                              <p:cond delay="2000"/>
                            </p:stCondLst>
                            <p:childTnLst>
                              <p:par>
                                <p:cTn id="14" presetID="1" presetClass="entr" presetSubtype="0" fill="hold" grpId="0" nodeType="afterEffect">
                                  <p:stCondLst>
                                    <p:cond delay="0"/>
                                  </p:stCondLst>
                                  <p:iterate type="lt">
                                    <p:tmAbs val="100"/>
                                  </p:iterate>
                                  <p:childTnLst>
                                    <p:set>
                                      <p:cBhvr>
                                        <p:cTn id="15" fill="hold"/>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advAuto="0"/>
      <p:bldP spid="1030" grpId="0" animBg="1" advAuto="0"/>
      <p:bldP spid="103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Linked Data"/>
          <p:cNvSpPr txBox="1">
            <a:spLocks noGrp="1"/>
          </p:cNvSpPr>
          <p:nvPr>
            <p:ph type="title"/>
          </p:nvPr>
        </p:nvSpPr>
        <p:spPr>
          <a:prstGeom prst="rect">
            <a:avLst/>
          </a:prstGeom>
        </p:spPr>
        <p:txBody>
          <a:bodyPr/>
          <a:lstStyle/>
          <a:p>
            <a:r>
              <a:t>Linked Data</a:t>
            </a:r>
          </a:p>
        </p:txBody>
      </p:sp>
      <p:sp>
        <p:nvSpPr>
          <p:cNvPr id="174" name="Node…"/>
          <p:cNvSpPr txBox="1">
            <a:spLocks noGrp="1"/>
          </p:cNvSpPr>
          <p:nvPr>
            <p:ph type="body" sz="half" idx="1"/>
          </p:nvPr>
        </p:nvSpPr>
        <p:spPr>
          <a:xfrm>
            <a:off x="127000" y="1562100"/>
            <a:ext cx="7772400" cy="7543800"/>
          </a:xfrm>
          <a:prstGeom prst="rect">
            <a:avLst/>
          </a:prstGeom>
        </p:spPr>
        <p:txBody>
          <a:bodyPr/>
          <a:lstStyle/>
          <a:p>
            <a:pPr>
              <a:buBlip>
                <a:blip r:embed="rId3"/>
              </a:buBlip>
            </a:pPr>
            <a:r>
              <a:t>Node</a:t>
            </a:r>
          </a:p>
          <a:p>
            <a:pPr lvl="1">
              <a:buBlip>
                <a:blip r:embed="rId3"/>
              </a:buBlip>
            </a:pPr>
            <a:r>
              <a:t>Object used for linking together data</a:t>
            </a:r>
          </a:p>
          <a:p>
            <a:pPr lvl="1">
              <a:buBlip>
                <a:blip r:embed="rId3"/>
              </a:buBlip>
            </a:pPr>
            <a:r>
              <a:t>Two data fields</a:t>
            </a:r>
          </a:p>
          <a:p>
            <a:pPr lvl="2">
              <a:buBlip>
                <a:blip r:embed="rId3"/>
              </a:buBlip>
            </a:pPr>
            <a:r>
              <a:t>Data item in the collection</a:t>
            </a:r>
          </a:p>
          <a:p>
            <a:pPr lvl="2">
              <a:buBlip>
                <a:blip r:embed="rId3"/>
              </a:buBlip>
            </a:pPr>
            <a:r>
              <a:t>Address of the next node in the chain</a:t>
            </a:r>
          </a:p>
          <a:p>
            <a:pPr>
              <a:buBlip>
                <a:blip r:embed="rId3"/>
              </a:buBlip>
            </a:pPr>
            <a:r>
              <a:t>Head</a:t>
            </a:r>
          </a:p>
          <a:p>
            <a:pPr lvl="1">
              <a:buBlip>
                <a:blip r:embed="rId3"/>
              </a:buBlip>
            </a:pPr>
            <a:r>
              <a:t>References the first node</a:t>
            </a:r>
            <a:br/>
            <a:r>
              <a:t> in the chain</a:t>
            </a:r>
          </a:p>
        </p:txBody>
      </p:sp>
      <p:grpSp>
        <p:nvGrpSpPr>
          <p:cNvPr id="177" name="Group"/>
          <p:cNvGrpSpPr/>
          <p:nvPr/>
        </p:nvGrpSpPr>
        <p:grpSpPr>
          <a:xfrm>
            <a:off x="13551963" y="5003800"/>
            <a:ext cx="2142528" cy="2133600"/>
            <a:chOff x="0" y="0"/>
            <a:chExt cx="2142527" cy="2133600"/>
          </a:xfrm>
        </p:grpSpPr>
        <p:pic>
          <p:nvPicPr>
            <p:cNvPr id="175" name="31726_Object.png" descr="31726_Object.png"/>
            <p:cNvPicPr>
              <a:picLocks noChangeAspect="1"/>
            </p:cNvPicPr>
            <p:nvPr/>
          </p:nvPicPr>
          <p:blipFill>
            <a:blip r:embed="rId4"/>
            <a:stretch>
              <a:fillRect/>
            </a:stretch>
          </p:blipFill>
          <p:spPr>
            <a:xfrm>
              <a:off x="0" y="0"/>
              <a:ext cx="2142528" cy="2133600"/>
            </a:xfrm>
            <a:prstGeom prst="rect">
              <a:avLst/>
            </a:prstGeom>
            <a:ln w="12700" cap="flat">
              <a:noFill/>
              <a:miter lim="400000"/>
            </a:ln>
            <a:effectLst/>
          </p:spPr>
        </p:pic>
        <p:sp>
          <p:nvSpPr>
            <p:cNvPr id="176" name="Line"/>
            <p:cNvSpPr/>
            <p:nvPr/>
          </p:nvSpPr>
          <p:spPr>
            <a:xfrm flipV="1">
              <a:off x="1080554" y="919162"/>
              <a:ext cx="323057" cy="2829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183" name="Group"/>
          <p:cNvGrpSpPr/>
          <p:nvPr/>
        </p:nvGrpSpPr>
        <p:grpSpPr>
          <a:xfrm>
            <a:off x="13232742" y="6197600"/>
            <a:ext cx="2579697" cy="1193800"/>
            <a:chOff x="0" y="0"/>
            <a:chExt cx="2579695" cy="1193800"/>
          </a:xfrm>
        </p:grpSpPr>
        <p:grpSp>
          <p:nvGrpSpPr>
            <p:cNvPr id="180" name="Group"/>
            <p:cNvGrpSpPr/>
            <p:nvPr/>
          </p:nvGrpSpPr>
          <p:grpSpPr>
            <a:xfrm>
              <a:off x="0" y="0"/>
              <a:ext cx="2438400" cy="736600"/>
              <a:chOff x="0" y="0"/>
              <a:chExt cx="2438400" cy="736600"/>
            </a:xfrm>
          </p:grpSpPr>
          <p:sp>
            <p:nvSpPr>
              <p:cNvPr id="178" name="Rectangle"/>
              <p:cNvSpPr/>
              <p:nvPr/>
            </p:nvSpPr>
            <p:spPr>
              <a:xfrm>
                <a:off x="0" y="0"/>
                <a:ext cx="16891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79" name="Rectangle"/>
              <p:cNvSpPr/>
              <p:nvPr/>
            </p:nvSpPr>
            <p:spPr>
              <a:xfrm>
                <a:off x="16637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181" name="item"/>
            <p:cNvSpPr/>
            <p:nvPr/>
          </p:nvSpPr>
          <p:spPr>
            <a:xfrm>
              <a:off x="13970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182" name="next"/>
            <p:cNvSpPr/>
            <p:nvPr/>
          </p:nvSpPr>
          <p:spPr>
            <a:xfrm>
              <a:off x="15708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184" name="Giraffe"/>
          <p:cNvSpPr/>
          <p:nvPr/>
        </p:nvSpPr>
        <p:spPr>
          <a:xfrm>
            <a:off x="13198648" y="4279900"/>
            <a:ext cx="1372271"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Giraffe</a:t>
            </a:r>
          </a:p>
        </p:txBody>
      </p:sp>
      <p:sp>
        <p:nvSpPr>
          <p:cNvPr id="185" name="Line"/>
          <p:cNvSpPr/>
          <p:nvPr/>
        </p:nvSpPr>
        <p:spPr>
          <a:xfrm>
            <a:off x="13919199" y="4838700"/>
            <a:ext cx="1" cy="1679073"/>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86" name="/"/>
          <p:cNvSpPr/>
          <p:nvPr/>
        </p:nvSpPr>
        <p:spPr>
          <a:xfrm>
            <a:off x="15113765" y="6261100"/>
            <a:ext cx="404877"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grpSp>
        <p:nvGrpSpPr>
          <p:cNvPr id="192" name="Group"/>
          <p:cNvGrpSpPr/>
          <p:nvPr/>
        </p:nvGrpSpPr>
        <p:grpSpPr>
          <a:xfrm>
            <a:off x="10337142" y="6197600"/>
            <a:ext cx="2579697" cy="1193800"/>
            <a:chOff x="0" y="0"/>
            <a:chExt cx="2579695" cy="1193800"/>
          </a:xfrm>
        </p:grpSpPr>
        <p:grpSp>
          <p:nvGrpSpPr>
            <p:cNvPr id="189" name="Group"/>
            <p:cNvGrpSpPr/>
            <p:nvPr/>
          </p:nvGrpSpPr>
          <p:grpSpPr>
            <a:xfrm>
              <a:off x="0" y="0"/>
              <a:ext cx="2438400" cy="736600"/>
              <a:chOff x="0" y="0"/>
              <a:chExt cx="2438400" cy="736600"/>
            </a:xfrm>
          </p:grpSpPr>
          <p:sp>
            <p:nvSpPr>
              <p:cNvPr id="187" name="Rectangle"/>
              <p:cNvSpPr/>
              <p:nvPr/>
            </p:nvSpPr>
            <p:spPr>
              <a:xfrm>
                <a:off x="0" y="0"/>
                <a:ext cx="16891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88" name="Rectangle"/>
              <p:cNvSpPr/>
              <p:nvPr/>
            </p:nvSpPr>
            <p:spPr>
              <a:xfrm>
                <a:off x="16637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190" name="item"/>
            <p:cNvSpPr/>
            <p:nvPr/>
          </p:nvSpPr>
          <p:spPr>
            <a:xfrm>
              <a:off x="13970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191" name="next"/>
            <p:cNvSpPr/>
            <p:nvPr/>
          </p:nvSpPr>
          <p:spPr>
            <a:xfrm>
              <a:off x="15708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193" name="Elephant"/>
          <p:cNvSpPr/>
          <p:nvPr/>
        </p:nvSpPr>
        <p:spPr>
          <a:xfrm>
            <a:off x="10166932" y="4254500"/>
            <a:ext cx="1695303"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Elephant</a:t>
            </a:r>
          </a:p>
        </p:txBody>
      </p:sp>
      <p:sp>
        <p:nvSpPr>
          <p:cNvPr id="194" name="Line"/>
          <p:cNvSpPr/>
          <p:nvPr/>
        </p:nvSpPr>
        <p:spPr>
          <a:xfrm>
            <a:off x="11023599" y="4838700"/>
            <a:ext cx="1" cy="1679073"/>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95" name="Line"/>
          <p:cNvSpPr/>
          <p:nvPr/>
        </p:nvSpPr>
        <p:spPr>
          <a:xfrm flipH="1" flipV="1">
            <a:off x="12369800" y="6581234"/>
            <a:ext cx="844087" cy="1600"/>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201" name="Group"/>
          <p:cNvGrpSpPr/>
          <p:nvPr/>
        </p:nvGrpSpPr>
        <p:grpSpPr>
          <a:xfrm>
            <a:off x="7441542" y="6223000"/>
            <a:ext cx="2579697" cy="1193800"/>
            <a:chOff x="0" y="0"/>
            <a:chExt cx="2579695" cy="1193800"/>
          </a:xfrm>
        </p:grpSpPr>
        <p:grpSp>
          <p:nvGrpSpPr>
            <p:cNvPr id="198" name="Group"/>
            <p:cNvGrpSpPr/>
            <p:nvPr/>
          </p:nvGrpSpPr>
          <p:grpSpPr>
            <a:xfrm>
              <a:off x="0" y="0"/>
              <a:ext cx="2438400" cy="736600"/>
              <a:chOff x="0" y="0"/>
              <a:chExt cx="2438400" cy="736600"/>
            </a:xfrm>
          </p:grpSpPr>
          <p:sp>
            <p:nvSpPr>
              <p:cNvPr id="196" name="Rectangle"/>
              <p:cNvSpPr/>
              <p:nvPr/>
            </p:nvSpPr>
            <p:spPr>
              <a:xfrm>
                <a:off x="0" y="0"/>
                <a:ext cx="16891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197" name="Rectangle"/>
              <p:cNvSpPr/>
              <p:nvPr/>
            </p:nvSpPr>
            <p:spPr>
              <a:xfrm>
                <a:off x="16637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199" name="item"/>
            <p:cNvSpPr/>
            <p:nvPr/>
          </p:nvSpPr>
          <p:spPr>
            <a:xfrm>
              <a:off x="13970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200" name="next"/>
            <p:cNvSpPr/>
            <p:nvPr/>
          </p:nvSpPr>
          <p:spPr>
            <a:xfrm>
              <a:off x="15708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202" name="Turtle"/>
          <p:cNvSpPr/>
          <p:nvPr/>
        </p:nvSpPr>
        <p:spPr>
          <a:xfrm>
            <a:off x="7510648" y="4279900"/>
            <a:ext cx="1216671"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Turtle</a:t>
            </a:r>
          </a:p>
        </p:txBody>
      </p:sp>
      <p:sp>
        <p:nvSpPr>
          <p:cNvPr id="203" name="Line"/>
          <p:cNvSpPr/>
          <p:nvPr/>
        </p:nvSpPr>
        <p:spPr>
          <a:xfrm>
            <a:off x="8127999" y="4864100"/>
            <a:ext cx="1" cy="1679073"/>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04" name="Line"/>
          <p:cNvSpPr/>
          <p:nvPr/>
        </p:nvSpPr>
        <p:spPr>
          <a:xfrm flipH="1" flipV="1">
            <a:off x="9474200" y="6606634"/>
            <a:ext cx="844087" cy="1600"/>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207" name="Group"/>
          <p:cNvGrpSpPr/>
          <p:nvPr/>
        </p:nvGrpSpPr>
        <p:grpSpPr>
          <a:xfrm>
            <a:off x="5075390" y="7404100"/>
            <a:ext cx="1008849" cy="1193800"/>
            <a:chOff x="0" y="0"/>
            <a:chExt cx="1008847" cy="1193800"/>
          </a:xfrm>
        </p:grpSpPr>
        <p:sp>
          <p:nvSpPr>
            <p:cNvPr id="205" name="head"/>
            <p:cNvSpPr/>
            <p:nvPr/>
          </p:nvSpPr>
          <p:spPr>
            <a:xfrm>
              <a:off x="0"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head</a:t>
              </a:r>
            </a:p>
          </p:txBody>
        </p:sp>
        <p:sp>
          <p:nvSpPr>
            <p:cNvPr id="206" name="Rectangle"/>
            <p:cNvSpPr/>
            <p:nvPr/>
          </p:nvSpPr>
          <p:spPr>
            <a:xfrm>
              <a:off x="92851" y="0"/>
              <a:ext cx="774701"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208" name="Line"/>
          <p:cNvSpPr/>
          <p:nvPr/>
        </p:nvSpPr>
        <p:spPr>
          <a:xfrm flipH="1">
            <a:off x="5588000" y="6616501"/>
            <a:ext cx="1829263" cy="1120434"/>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209" name="When there is not a node following the current node, the next data field is nullptr. When there is not a node following the current node, the next data field is nullptr." descr="When there is not a node following the current node, the next data field is nullptr. When there is not a node following the current node, the next data field is nullptr."/>
          <p:cNvPicPr>
            <a:picLocks/>
          </p:cNvPicPr>
          <p:nvPr/>
        </p:nvPicPr>
        <p:blipFill>
          <a:blip r:embed="rId5"/>
          <a:stretch>
            <a:fillRect/>
          </a:stretch>
        </p:blipFill>
        <p:spPr>
          <a:xfrm>
            <a:off x="11023600" y="2089150"/>
            <a:ext cx="4622800" cy="1701800"/>
          </a:xfrm>
          <a:prstGeom prst="rect">
            <a:avLst/>
          </a:prstGeom>
          <a:effectLst>
            <a:outerShdw blurRad="266700" dir="2700000" rotWithShape="0">
              <a:srgbClr val="000000"/>
            </a:outerShdw>
          </a:effectLst>
        </p:spPr>
      </p:pic>
      <p:sp>
        <p:nvSpPr>
          <p:cNvPr id="210" name="Line"/>
          <p:cNvSpPr/>
          <p:nvPr/>
        </p:nvSpPr>
        <p:spPr>
          <a:xfrm flipH="1" flipV="1">
            <a:off x="15099241" y="3542241"/>
            <a:ext cx="305859" cy="2718860"/>
          </a:xfrm>
          <a:prstGeom prst="line">
            <a:avLst/>
          </a:prstGeom>
          <a:ln w="76200">
            <a:solidFill>
              <a:srgbClr val="941100"/>
            </a:solidFill>
            <a:miter lim="400000"/>
            <a:headEnd type="stealth"/>
          </a:ln>
          <a:effectLst>
            <a:outerShdw blurRad="177800" dir="3060000" rotWithShape="0">
              <a:srgbClr val="FFFFFF"/>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74">
                                            <p:bg/>
                                          </p:spTgt>
                                        </p:tgtEl>
                                        <p:attrNameLst>
                                          <p:attrName>style.visibility</p:attrName>
                                        </p:attrNameLst>
                                      </p:cBhvr>
                                      <p:to>
                                        <p:strVal val="visible"/>
                                      </p:to>
                                    </p:set>
                                    <p:animEffect transition="in" filter="fade">
                                      <p:cBhvr>
                                        <p:cTn id="7" dur="500"/>
                                        <p:tgtEl>
                                          <p:spTgt spid="174">
                                            <p:bg/>
                                          </p:spTgt>
                                        </p:tgtEl>
                                      </p:cBhvr>
                                    </p:animEffect>
                                  </p:childTnLst>
                                </p:cTn>
                              </p:par>
                              <p:par>
                                <p:cTn id="8" presetID="10" presetClass="entr" presetSubtype="0" fill="hold" grpId="0" nodeType="withEffect">
                                  <p:stCondLst>
                                    <p:cond delay="0"/>
                                  </p:stCondLst>
                                  <p:iterate>
                                    <p:tmAbs val="0"/>
                                  </p:iterate>
                                  <p:childTnLst>
                                    <p:set>
                                      <p:cBhvr>
                                        <p:cTn id="9" fill="hold"/>
                                        <p:tgtEl>
                                          <p:spTgt spid="174">
                                            <p:txEl>
                                              <p:pRg st="0" end="0"/>
                                            </p:txEl>
                                          </p:spTgt>
                                        </p:tgtEl>
                                        <p:attrNameLst>
                                          <p:attrName>style.visibility</p:attrName>
                                        </p:attrNameLst>
                                      </p:cBhvr>
                                      <p:to>
                                        <p:strVal val="visible"/>
                                      </p:to>
                                    </p:set>
                                    <p:animEffect transition="in" filter="fade">
                                      <p:cBhvr>
                                        <p:cTn id="10" dur="500"/>
                                        <p:tgtEl>
                                          <p:spTgt spid="174">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174">
                                            <p:txEl>
                                              <p:pRg st="1" end="1"/>
                                            </p:txEl>
                                          </p:spTgt>
                                        </p:tgtEl>
                                        <p:attrNameLst>
                                          <p:attrName>style.visibility</p:attrName>
                                        </p:attrNameLst>
                                      </p:cBhvr>
                                      <p:to>
                                        <p:strVal val="visible"/>
                                      </p:to>
                                    </p:set>
                                    <p:animEffect transition="in" filter="fade">
                                      <p:cBhvr>
                                        <p:cTn id="14" dur="500"/>
                                        <p:tgtEl>
                                          <p:spTgt spid="17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fill="hold" grpId="0" nodeType="clickEffect">
                                  <p:stCondLst>
                                    <p:cond delay="0"/>
                                  </p:stCondLst>
                                  <p:iterate>
                                    <p:tmAbs val="0"/>
                                  </p:iterate>
                                  <p:childTnLst>
                                    <p:set>
                                      <p:cBhvr>
                                        <p:cTn id="18" fill="hold"/>
                                        <p:tgtEl>
                                          <p:spTgt spid="174">
                                            <p:txEl>
                                              <p:pRg st="2" end="2"/>
                                            </p:txEl>
                                          </p:spTgt>
                                        </p:tgtEl>
                                        <p:attrNameLst>
                                          <p:attrName>style.visibility</p:attrName>
                                        </p:attrNameLst>
                                      </p:cBhvr>
                                      <p:to>
                                        <p:strVal val="visible"/>
                                      </p:to>
                                    </p:set>
                                    <p:animEffect transition="in" filter="fade">
                                      <p:cBhvr>
                                        <p:cTn id="19" dur="500"/>
                                        <p:tgtEl>
                                          <p:spTgt spid="174">
                                            <p:txEl>
                                              <p:pRg st="2" end="2"/>
                                            </p:txEl>
                                          </p:spTgt>
                                        </p:tgtEl>
                                      </p:cBhvr>
                                    </p:animEffect>
                                  </p:childTnLst>
                                </p:cTn>
                              </p:par>
                            </p:childTnLst>
                          </p:cTn>
                        </p:par>
                        <p:par>
                          <p:cTn id="20" fill="hold">
                            <p:stCondLst>
                              <p:cond delay="500"/>
                            </p:stCondLst>
                            <p:childTnLst>
                              <p:par>
                                <p:cTn id="21" presetID="23" presetClass="entr" presetSubtype="16" fill="hold" grpId="0" nodeType="afterEffect">
                                  <p:stCondLst>
                                    <p:cond delay="0"/>
                                  </p:stCondLst>
                                  <p:iterate>
                                    <p:tmAbs val="0"/>
                                  </p:iterate>
                                  <p:childTnLst>
                                    <p:set>
                                      <p:cBhvr>
                                        <p:cTn id="22" fill="hold"/>
                                        <p:tgtEl>
                                          <p:spTgt spid="183"/>
                                        </p:tgtEl>
                                        <p:attrNameLst>
                                          <p:attrName>style.visibility</p:attrName>
                                        </p:attrNameLst>
                                      </p:cBhvr>
                                      <p:to>
                                        <p:strVal val="visible"/>
                                      </p:to>
                                    </p:set>
                                    <p:anim calcmode="lin" valueType="num">
                                      <p:cBhvr>
                                        <p:cTn id="23" dur="500" fill="hold"/>
                                        <p:tgtEl>
                                          <p:spTgt spid="183"/>
                                        </p:tgtEl>
                                        <p:attrNameLst>
                                          <p:attrName>ppt_w</p:attrName>
                                        </p:attrNameLst>
                                      </p:cBhvr>
                                      <p:tavLst>
                                        <p:tav tm="0">
                                          <p:val>
                                            <p:fltVal val="0"/>
                                          </p:val>
                                        </p:tav>
                                        <p:tav tm="100000">
                                          <p:val>
                                            <p:strVal val="#ppt_w"/>
                                          </p:val>
                                        </p:tav>
                                      </p:tavLst>
                                    </p:anim>
                                    <p:anim calcmode="lin" valueType="num">
                                      <p:cBhvr>
                                        <p:cTn id="24" dur="500" fill="hold"/>
                                        <p:tgtEl>
                                          <p:spTgt spid="183"/>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fill="hold" grpId="0" nodeType="clickEffect">
                                  <p:stCondLst>
                                    <p:cond delay="0"/>
                                  </p:stCondLst>
                                  <p:iterate>
                                    <p:tmAbs val="0"/>
                                  </p:iterate>
                                  <p:childTnLst>
                                    <p:set>
                                      <p:cBhvr>
                                        <p:cTn id="28" fill="hold"/>
                                        <p:tgtEl>
                                          <p:spTgt spid="174">
                                            <p:txEl>
                                              <p:pRg st="3" end="3"/>
                                            </p:txEl>
                                          </p:spTgt>
                                        </p:tgtEl>
                                        <p:attrNameLst>
                                          <p:attrName>style.visibility</p:attrName>
                                        </p:attrNameLst>
                                      </p:cBhvr>
                                      <p:to>
                                        <p:strVal val="visible"/>
                                      </p:to>
                                    </p:set>
                                    <p:animEffect transition="in" filter="fade">
                                      <p:cBhvr>
                                        <p:cTn id="29" dur="500"/>
                                        <p:tgtEl>
                                          <p:spTgt spid="174">
                                            <p:txEl>
                                              <p:pRg st="3" end="3"/>
                                            </p:txEl>
                                          </p:spTgt>
                                        </p:tgtEl>
                                      </p:cBhvr>
                                    </p:animEffect>
                                  </p:childTnLst>
                                </p:cTn>
                              </p:par>
                            </p:childTnLst>
                          </p:cTn>
                        </p:par>
                        <p:par>
                          <p:cTn id="30" fill="hold">
                            <p:stCondLst>
                              <p:cond delay="500"/>
                            </p:stCondLst>
                            <p:childTnLst>
                              <p:par>
                                <p:cTn id="31" presetID="23" presetClass="exit" presetSubtype="32" fill="hold" grpId="0" nodeType="afterEffect">
                                  <p:stCondLst>
                                    <p:cond delay="0"/>
                                  </p:stCondLst>
                                  <p:iterate>
                                    <p:tmAbs val="0"/>
                                  </p:iterate>
                                  <p:childTnLst>
                                    <p:anim calcmode="lin" valueType="num">
                                      <p:cBhvr>
                                        <p:cTn id="32" dur="500" fill="hold"/>
                                        <p:tgtEl>
                                          <p:spTgt spid="177"/>
                                        </p:tgtEl>
                                        <p:attrNameLst>
                                          <p:attrName>ppt_w</p:attrName>
                                        </p:attrNameLst>
                                      </p:cBhvr>
                                      <p:tavLst>
                                        <p:tav tm="0">
                                          <p:val>
                                            <p:strVal val="ppt_w"/>
                                          </p:val>
                                        </p:tav>
                                        <p:tav tm="100000">
                                          <p:val>
                                            <p:fltVal val="0"/>
                                          </p:val>
                                        </p:tav>
                                      </p:tavLst>
                                    </p:anim>
                                    <p:anim calcmode="lin" valueType="num">
                                      <p:cBhvr>
                                        <p:cTn id="33" dur="500" fill="hold"/>
                                        <p:tgtEl>
                                          <p:spTgt spid="177"/>
                                        </p:tgtEl>
                                        <p:attrNameLst>
                                          <p:attrName>ppt_h</p:attrName>
                                        </p:attrNameLst>
                                      </p:cBhvr>
                                      <p:tavLst>
                                        <p:tav tm="0">
                                          <p:val>
                                            <p:strVal val="ppt_h"/>
                                          </p:val>
                                        </p:tav>
                                        <p:tav tm="100000">
                                          <p:val>
                                            <p:fltVal val="0"/>
                                          </p:val>
                                        </p:tav>
                                      </p:tavLst>
                                    </p:anim>
                                    <p:set>
                                      <p:cBhvr>
                                        <p:cTn id="34" fill="hold">
                                          <p:stCondLst>
                                            <p:cond delay="499"/>
                                          </p:stCondLst>
                                        </p:cTn>
                                        <p:tgtEl>
                                          <p:spTgt spid="177"/>
                                        </p:tgtEl>
                                        <p:attrNameLst>
                                          <p:attrName>style.visibility</p:attrName>
                                        </p:attrNameLst>
                                      </p:cBhvr>
                                      <p:to>
                                        <p:strVal val="hidden"/>
                                      </p:to>
                                    </p:set>
                                  </p:childTnLst>
                                </p:cTn>
                              </p:par>
                            </p:childTnLst>
                          </p:cTn>
                        </p:par>
                        <p:par>
                          <p:cTn id="35" fill="hold">
                            <p:stCondLst>
                              <p:cond delay="1000"/>
                            </p:stCondLst>
                            <p:childTnLst>
                              <p:par>
                                <p:cTn id="36" presetID="22" presetClass="entr" presetSubtype="4" fill="hold" grpId="0" nodeType="afterEffect">
                                  <p:stCondLst>
                                    <p:cond delay="0"/>
                                  </p:stCondLst>
                                  <p:iterate>
                                    <p:tmAbs val="0"/>
                                  </p:iterate>
                                  <p:childTnLst>
                                    <p:set>
                                      <p:cBhvr>
                                        <p:cTn id="37" fill="hold"/>
                                        <p:tgtEl>
                                          <p:spTgt spid="184"/>
                                        </p:tgtEl>
                                        <p:attrNameLst>
                                          <p:attrName>style.visibility</p:attrName>
                                        </p:attrNameLst>
                                      </p:cBhvr>
                                      <p:to>
                                        <p:strVal val="visible"/>
                                      </p:to>
                                    </p:set>
                                    <p:animEffect transition="in" filter="wipe(down)">
                                      <p:cBhvr>
                                        <p:cTn id="38" dur="500"/>
                                        <p:tgtEl>
                                          <p:spTgt spid="184"/>
                                        </p:tgtEl>
                                      </p:cBhvr>
                                    </p:animEffect>
                                  </p:childTnLst>
                                </p:cTn>
                              </p:par>
                            </p:childTnLst>
                          </p:cTn>
                        </p:par>
                        <p:par>
                          <p:cTn id="39" fill="hold">
                            <p:stCondLst>
                              <p:cond delay="1500"/>
                            </p:stCondLst>
                            <p:childTnLst>
                              <p:par>
                                <p:cTn id="40" presetID="22" presetClass="entr" presetSubtype="4" fill="hold" grpId="0" nodeType="afterEffect">
                                  <p:stCondLst>
                                    <p:cond delay="0"/>
                                  </p:stCondLst>
                                  <p:iterate>
                                    <p:tmAbs val="0"/>
                                  </p:iterate>
                                  <p:childTnLst>
                                    <p:set>
                                      <p:cBhvr>
                                        <p:cTn id="41" fill="hold"/>
                                        <p:tgtEl>
                                          <p:spTgt spid="185"/>
                                        </p:tgtEl>
                                        <p:attrNameLst>
                                          <p:attrName>style.visibility</p:attrName>
                                        </p:attrNameLst>
                                      </p:cBhvr>
                                      <p:to>
                                        <p:strVal val="visible"/>
                                      </p:to>
                                    </p:set>
                                    <p:animEffect transition="in" filter="wipe(down)">
                                      <p:cBhvr>
                                        <p:cTn id="42" dur="500"/>
                                        <p:tgtEl>
                                          <p:spTgt spid="18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174">
                                            <p:txEl>
                                              <p:pRg st="4" end="4"/>
                                            </p:txEl>
                                          </p:spTgt>
                                        </p:tgtEl>
                                        <p:attrNameLst>
                                          <p:attrName>style.visibility</p:attrName>
                                        </p:attrNameLst>
                                      </p:cBhvr>
                                      <p:to>
                                        <p:strVal val="visible"/>
                                      </p:to>
                                    </p:set>
                                    <p:animEffect transition="in" filter="fade">
                                      <p:cBhvr>
                                        <p:cTn id="47" dur="500"/>
                                        <p:tgtEl>
                                          <p:spTgt spid="174">
                                            <p:txEl>
                                              <p:pRg st="4" end="4"/>
                                            </p:txEl>
                                          </p:spTgt>
                                        </p:tgtEl>
                                      </p:cBhvr>
                                    </p:animEffect>
                                  </p:childTnLst>
                                </p:cTn>
                              </p:par>
                            </p:childTnLst>
                          </p:cTn>
                        </p:par>
                        <p:par>
                          <p:cTn id="48" fill="hold">
                            <p:stCondLst>
                              <p:cond delay="500"/>
                            </p:stCondLst>
                            <p:childTnLst>
                              <p:par>
                                <p:cTn id="49" presetID="23" presetClass="entr" presetSubtype="16" fill="hold" grpId="0" nodeType="afterEffect">
                                  <p:stCondLst>
                                    <p:cond delay="0"/>
                                  </p:stCondLst>
                                  <p:iterate>
                                    <p:tmAbs val="0"/>
                                  </p:iterate>
                                  <p:childTnLst>
                                    <p:set>
                                      <p:cBhvr>
                                        <p:cTn id="50" fill="hold"/>
                                        <p:tgtEl>
                                          <p:spTgt spid="186"/>
                                        </p:tgtEl>
                                        <p:attrNameLst>
                                          <p:attrName>style.visibility</p:attrName>
                                        </p:attrNameLst>
                                      </p:cBhvr>
                                      <p:to>
                                        <p:strVal val="visible"/>
                                      </p:to>
                                    </p:set>
                                    <p:anim calcmode="lin" valueType="num">
                                      <p:cBhvr>
                                        <p:cTn id="51" dur="500" fill="hold"/>
                                        <p:tgtEl>
                                          <p:spTgt spid="186"/>
                                        </p:tgtEl>
                                        <p:attrNameLst>
                                          <p:attrName>ppt_w</p:attrName>
                                        </p:attrNameLst>
                                      </p:cBhvr>
                                      <p:tavLst>
                                        <p:tav tm="0">
                                          <p:val>
                                            <p:fltVal val="0"/>
                                          </p:val>
                                        </p:tav>
                                        <p:tav tm="100000">
                                          <p:val>
                                            <p:strVal val="#ppt_w"/>
                                          </p:val>
                                        </p:tav>
                                      </p:tavLst>
                                    </p:anim>
                                    <p:anim calcmode="lin" valueType="num">
                                      <p:cBhvr>
                                        <p:cTn id="52" dur="500" fill="hold"/>
                                        <p:tgtEl>
                                          <p:spTgt spid="186"/>
                                        </p:tgtEl>
                                        <p:attrNameLst>
                                          <p:attrName>ppt_h</p:attrName>
                                        </p:attrNameLst>
                                      </p:cBhvr>
                                      <p:tavLst>
                                        <p:tav tm="0">
                                          <p:val>
                                            <p:fltVal val="0"/>
                                          </p:val>
                                        </p:tav>
                                        <p:tav tm="100000">
                                          <p:val>
                                            <p:strVal val="#ppt_h"/>
                                          </p:val>
                                        </p:tav>
                                      </p:tavLst>
                                    </p:anim>
                                  </p:childTnLst>
                                </p:cTn>
                              </p:par>
                            </p:childTnLst>
                          </p:cTn>
                        </p:par>
                        <p:par>
                          <p:cTn id="53" fill="hold">
                            <p:stCondLst>
                              <p:cond delay="1000"/>
                            </p:stCondLst>
                            <p:childTnLst>
                              <p:par>
                                <p:cTn id="54" presetID="10" presetClass="entr" fill="hold" grpId="0" nodeType="afterEffect">
                                  <p:stCondLst>
                                    <p:cond delay="0"/>
                                  </p:stCondLst>
                                  <p:iterate>
                                    <p:tmAbs val="0"/>
                                  </p:iterate>
                                  <p:childTnLst>
                                    <p:set>
                                      <p:cBhvr>
                                        <p:cTn id="55" fill="hold"/>
                                        <p:tgtEl>
                                          <p:spTgt spid="209"/>
                                        </p:tgtEl>
                                        <p:attrNameLst>
                                          <p:attrName>style.visibility</p:attrName>
                                        </p:attrNameLst>
                                      </p:cBhvr>
                                      <p:to>
                                        <p:strVal val="visible"/>
                                      </p:to>
                                    </p:set>
                                    <p:animEffect transition="in" filter="fade">
                                      <p:cBhvr>
                                        <p:cTn id="56" dur="750"/>
                                        <p:tgtEl>
                                          <p:spTgt spid="209"/>
                                        </p:tgtEl>
                                      </p:cBhvr>
                                    </p:animEffect>
                                  </p:childTnLst>
                                </p:cTn>
                              </p:par>
                            </p:childTnLst>
                          </p:cTn>
                        </p:par>
                        <p:par>
                          <p:cTn id="57" fill="hold">
                            <p:stCondLst>
                              <p:cond delay="1750"/>
                            </p:stCondLst>
                            <p:childTnLst>
                              <p:par>
                                <p:cTn id="58" presetID="22" presetClass="entr" presetSubtype="1" fill="hold" grpId="0" nodeType="afterEffect">
                                  <p:stCondLst>
                                    <p:cond delay="0"/>
                                  </p:stCondLst>
                                  <p:iterate>
                                    <p:tmAbs val="0"/>
                                  </p:iterate>
                                  <p:childTnLst>
                                    <p:set>
                                      <p:cBhvr>
                                        <p:cTn id="59" fill="hold"/>
                                        <p:tgtEl>
                                          <p:spTgt spid="210"/>
                                        </p:tgtEl>
                                        <p:attrNameLst>
                                          <p:attrName>style.visibility</p:attrName>
                                        </p:attrNameLst>
                                      </p:cBhvr>
                                      <p:to>
                                        <p:strVal val="visible"/>
                                      </p:to>
                                    </p:set>
                                    <p:animEffect transition="in" filter="wipe(up)">
                                      <p:cBhvr>
                                        <p:cTn id="60" dur="500"/>
                                        <p:tgtEl>
                                          <p:spTgt spid="21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fill="hold" grpId="0" nodeType="clickEffect">
                                  <p:stCondLst>
                                    <p:cond delay="0"/>
                                  </p:stCondLst>
                                  <p:iterate>
                                    <p:tmAbs val="0"/>
                                  </p:iterate>
                                  <p:childTnLst>
                                    <p:set>
                                      <p:cBhvr>
                                        <p:cTn id="64" fill="hold"/>
                                        <p:tgtEl>
                                          <p:spTgt spid="174">
                                            <p:txEl>
                                              <p:pRg st="5" end="5"/>
                                            </p:txEl>
                                          </p:spTgt>
                                        </p:tgtEl>
                                        <p:attrNameLst>
                                          <p:attrName>style.visibility</p:attrName>
                                        </p:attrNameLst>
                                      </p:cBhvr>
                                      <p:to>
                                        <p:strVal val="visible"/>
                                      </p:to>
                                    </p:set>
                                    <p:animEffect transition="in" filter="fade">
                                      <p:cBhvr>
                                        <p:cTn id="65" dur="500"/>
                                        <p:tgtEl>
                                          <p:spTgt spid="174">
                                            <p:txEl>
                                              <p:pRg st="5" end="5"/>
                                            </p:txEl>
                                          </p:spTgt>
                                        </p:tgtEl>
                                      </p:cBhvr>
                                    </p:animEffect>
                                  </p:childTnLst>
                                </p:cTn>
                              </p:par>
                            </p:childTnLst>
                          </p:cTn>
                        </p:par>
                        <p:par>
                          <p:cTn id="66" fill="hold">
                            <p:stCondLst>
                              <p:cond delay="500"/>
                            </p:stCondLst>
                            <p:childTnLst>
                              <p:par>
                                <p:cTn id="67" presetID="10" presetClass="entr" fill="hold" grpId="0" nodeType="afterEffect">
                                  <p:stCondLst>
                                    <p:cond delay="0"/>
                                  </p:stCondLst>
                                  <p:iterate>
                                    <p:tmAbs val="0"/>
                                  </p:iterate>
                                  <p:childTnLst>
                                    <p:set>
                                      <p:cBhvr>
                                        <p:cTn id="68" fill="hold"/>
                                        <p:tgtEl>
                                          <p:spTgt spid="174">
                                            <p:txEl>
                                              <p:pRg st="6" end="6"/>
                                            </p:txEl>
                                          </p:spTgt>
                                        </p:tgtEl>
                                        <p:attrNameLst>
                                          <p:attrName>style.visibility</p:attrName>
                                        </p:attrNameLst>
                                      </p:cBhvr>
                                      <p:to>
                                        <p:strVal val="visible"/>
                                      </p:to>
                                    </p:set>
                                    <p:animEffect transition="in" filter="fade">
                                      <p:cBhvr>
                                        <p:cTn id="69" dur="500"/>
                                        <p:tgtEl>
                                          <p:spTgt spid="174">
                                            <p:txEl>
                                              <p:pRg st="6" end="6"/>
                                            </p:txEl>
                                          </p:spTgt>
                                        </p:tgtEl>
                                      </p:cBhvr>
                                    </p:animEffect>
                                  </p:childTnLst>
                                </p:cTn>
                              </p:par>
                            </p:childTnLst>
                          </p:cTn>
                        </p:par>
                        <p:par>
                          <p:cTn id="70" fill="hold">
                            <p:stCondLst>
                              <p:cond delay="1000"/>
                            </p:stCondLst>
                            <p:childTnLst>
                              <p:par>
                                <p:cTn id="71" presetID="10" presetClass="entr" fill="hold" grpId="0" nodeType="afterEffect">
                                  <p:stCondLst>
                                    <p:cond delay="0"/>
                                  </p:stCondLst>
                                  <p:iterate>
                                    <p:tmAbs val="0"/>
                                  </p:iterate>
                                  <p:childTnLst>
                                    <p:set>
                                      <p:cBhvr>
                                        <p:cTn id="72" fill="hold"/>
                                        <p:tgtEl>
                                          <p:spTgt spid="207"/>
                                        </p:tgtEl>
                                        <p:attrNameLst>
                                          <p:attrName>style.visibility</p:attrName>
                                        </p:attrNameLst>
                                      </p:cBhvr>
                                      <p:to>
                                        <p:strVal val="visible"/>
                                      </p:to>
                                    </p:set>
                                    <p:animEffect transition="in" filter="fade">
                                      <p:cBhvr>
                                        <p:cTn id="73" dur="500"/>
                                        <p:tgtEl>
                                          <p:spTgt spid="207"/>
                                        </p:tgtEl>
                                      </p:cBhvr>
                                    </p:animEffect>
                                  </p:childTnLst>
                                </p:cTn>
                              </p:par>
                            </p:childTnLst>
                          </p:cTn>
                        </p:par>
                        <p:par>
                          <p:cTn id="74" fill="hold">
                            <p:stCondLst>
                              <p:cond delay="1500"/>
                            </p:stCondLst>
                            <p:childTnLst>
                              <p:par>
                                <p:cTn id="75" presetID="22" presetClass="entr" presetSubtype="8" fill="hold" grpId="0" nodeType="afterEffect">
                                  <p:stCondLst>
                                    <p:cond delay="0"/>
                                  </p:stCondLst>
                                  <p:iterate>
                                    <p:tmAbs val="0"/>
                                  </p:iterate>
                                  <p:childTnLst>
                                    <p:set>
                                      <p:cBhvr>
                                        <p:cTn id="76" fill="hold"/>
                                        <p:tgtEl>
                                          <p:spTgt spid="208"/>
                                        </p:tgtEl>
                                        <p:attrNameLst>
                                          <p:attrName>style.visibility</p:attrName>
                                        </p:attrNameLst>
                                      </p:cBhvr>
                                      <p:to>
                                        <p:strVal val="visible"/>
                                      </p:to>
                                    </p:set>
                                    <p:animEffect transition="in" filter="wipe(left)">
                                      <p:cBhvr>
                                        <p:cTn id="77" dur="500"/>
                                        <p:tgtEl>
                                          <p:spTgt spid="208"/>
                                        </p:tgtEl>
                                      </p:cBhvr>
                                    </p:animEffect>
                                  </p:childTnLst>
                                </p:cTn>
                              </p:par>
                            </p:childTnLst>
                          </p:cTn>
                        </p:par>
                        <p:par>
                          <p:cTn id="78" fill="hold">
                            <p:stCondLst>
                              <p:cond delay="2000"/>
                            </p:stCondLst>
                            <p:childTnLst>
                              <p:par>
                                <p:cTn id="79" presetID="23" presetClass="entr" presetSubtype="16" fill="hold" grpId="0" nodeType="afterEffect">
                                  <p:stCondLst>
                                    <p:cond delay="0"/>
                                  </p:stCondLst>
                                  <p:iterate>
                                    <p:tmAbs val="0"/>
                                  </p:iterate>
                                  <p:childTnLst>
                                    <p:set>
                                      <p:cBhvr>
                                        <p:cTn id="80" fill="hold"/>
                                        <p:tgtEl>
                                          <p:spTgt spid="192"/>
                                        </p:tgtEl>
                                        <p:attrNameLst>
                                          <p:attrName>style.visibility</p:attrName>
                                        </p:attrNameLst>
                                      </p:cBhvr>
                                      <p:to>
                                        <p:strVal val="visible"/>
                                      </p:to>
                                    </p:set>
                                    <p:anim calcmode="lin" valueType="num">
                                      <p:cBhvr>
                                        <p:cTn id="81" dur="500" fill="hold"/>
                                        <p:tgtEl>
                                          <p:spTgt spid="192"/>
                                        </p:tgtEl>
                                        <p:attrNameLst>
                                          <p:attrName>ppt_w</p:attrName>
                                        </p:attrNameLst>
                                      </p:cBhvr>
                                      <p:tavLst>
                                        <p:tav tm="0">
                                          <p:val>
                                            <p:fltVal val="0"/>
                                          </p:val>
                                        </p:tav>
                                        <p:tav tm="100000">
                                          <p:val>
                                            <p:strVal val="#ppt_w"/>
                                          </p:val>
                                        </p:tav>
                                      </p:tavLst>
                                    </p:anim>
                                    <p:anim calcmode="lin" valueType="num">
                                      <p:cBhvr>
                                        <p:cTn id="82" dur="500" fill="hold"/>
                                        <p:tgtEl>
                                          <p:spTgt spid="192"/>
                                        </p:tgtEl>
                                        <p:attrNameLst>
                                          <p:attrName>ppt_h</p:attrName>
                                        </p:attrNameLst>
                                      </p:cBhvr>
                                      <p:tavLst>
                                        <p:tav tm="0">
                                          <p:val>
                                            <p:fltVal val="0"/>
                                          </p:val>
                                        </p:tav>
                                        <p:tav tm="100000">
                                          <p:val>
                                            <p:strVal val="#ppt_h"/>
                                          </p:val>
                                        </p:tav>
                                      </p:tavLst>
                                    </p:anim>
                                  </p:childTnLst>
                                </p:cTn>
                              </p:par>
                            </p:childTnLst>
                          </p:cTn>
                        </p:par>
                        <p:par>
                          <p:cTn id="83" fill="hold">
                            <p:stCondLst>
                              <p:cond delay="2500"/>
                            </p:stCondLst>
                            <p:childTnLst>
                              <p:par>
                                <p:cTn id="84" presetID="23" presetClass="exit" presetSubtype="32" fill="hold" grpId="1" nodeType="afterEffect">
                                  <p:stCondLst>
                                    <p:cond delay="0"/>
                                  </p:stCondLst>
                                  <p:iterate>
                                    <p:tmAbs val="0"/>
                                  </p:iterate>
                                  <p:childTnLst>
                                    <p:anim calcmode="lin" valueType="num">
                                      <p:cBhvr>
                                        <p:cTn id="85" dur="250" fill="hold"/>
                                        <p:tgtEl>
                                          <p:spTgt spid="209"/>
                                        </p:tgtEl>
                                        <p:attrNameLst>
                                          <p:attrName>ppt_w</p:attrName>
                                        </p:attrNameLst>
                                      </p:cBhvr>
                                      <p:tavLst>
                                        <p:tav tm="0">
                                          <p:val>
                                            <p:strVal val="ppt_w"/>
                                          </p:val>
                                        </p:tav>
                                        <p:tav tm="100000">
                                          <p:val>
                                            <p:fltVal val="0"/>
                                          </p:val>
                                        </p:tav>
                                      </p:tavLst>
                                    </p:anim>
                                    <p:anim calcmode="lin" valueType="num">
                                      <p:cBhvr>
                                        <p:cTn id="86" dur="250" fill="hold"/>
                                        <p:tgtEl>
                                          <p:spTgt spid="209"/>
                                        </p:tgtEl>
                                        <p:attrNameLst>
                                          <p:attrName>ppt_h</p:attrName>
                                        </p:attrNameLst>
                                      </p:cBhvr>
                                      <p:tavLst>
                                        <p:tav tm="0">
                                          <p:val>
                                            <p:strVal val="ppt_h"/>
                                          </p:val>
                                        </p:tav>
                                        <p:tav tm="100000">
                                          <p:val>
                                            <p:fltVal val="0"/>
                                          </p:val>
                                        </p:tav>
                                      </p:tavLst>
                                    </p:anim>
                                    <p:set>
                                      <p:cBhvr>
                                        <p:cTn id="87" fill="hold">
                                          <p:stCondLst>
                                            <p:cond delay="249"/>
                                          </p:stCondLst>
                                        </p:cTn>
                                        <p:tgtEl>
                                          <p:spTgt spid="209"/>
                                        </p:tgtEl>
                                        <p:attrNameLst>
                                          <p:attrName>style.visibility</p:attrName>
                                        </p:attrNameLst>
                                      </p:cBhvr>
                                      <p:to>
                                        <p:strVal val="hidden"/>
                                      </p:to>
                                    </p:set>
                                  </p:childTnLst>
                                </p:cTn>
                              </p:par>
                            </p:childTnLst>
                          </p:cTn>
                        </p:par>
                        <p:par>
                          <p:cTn id="88" fill="hold">
                            <p:stCondLst>
                              <p:cond delay="2750"/>
                            </p:stCondLst>
                            <p:childTnLst>
                              <p:par>
                                <p:cTn id="89" presetID="23" presetClass="exit" presetSubtype="32" fill="hold" grpId="1" nodeType="afterEffect">
                                  <p:stCondLst>
                                    <p:cond delay="0"/>
                                  </p:stCondLst>
                                  <p:iterate>
                                    <p:tmAbs val="0"/>
                                  </p:iterate>
                                  <p:childTnLst>
                                    <p:anim calcmode="lin" valueType="num">
                                      <p:cBhvr>
                                        <p:cTn id="90" dur="500" fill="hold"/>
                                        <p:tgtEl>
                                          <p:spTgt spid="210"/>
                                        </p:tgtEl>
                                        <p:attrNameLst>
                                          <p:attrName>ppt_w</p:attrName>
                                        </p:attrNameLst>
                                      </p:cBhvr>
                                      <p:tavLst>
                                        <p:tav tm="0">
                                          <p:val>
                                            <p:strVal val="ppt_w"/>
                                          </p:val>
                                        </p:tav>
                                        <p:tav tm="100000">
                                          <p:val>
                                            <p:fltVal val="0"/>
                                          </p:val>
                                        </p:tav>
                                      </p:tavLst>
                                    </p:anim>
                                    <p:anim calcmode="lin" valueType="num">
                                      <p:cBhvr>
                                        <p:cTn id="91" dur="500" fill="hold"/>
                                        <p:tgtEl>
                                          <p:spTgt spid="210"/>
                                        </p:tgtEl>
                                        <p:attrNameLst>
                                          <p:attrName>ppt_h</p:attrName>
                                        </p:attrNameLst>
                                      </p:cBhvr>
                                      <p:tavLst>
                                        <p:tav tm="0">
                                          <p:val>
                                            <p:strVal val="ppt_h"/>
                                          </p:val>
                                        </p:tav>
                                        <p:tav tm="100000">
                                          <p:val>
                                            <p:fltVal val="0"/>
                                          </p:val>
                                        </p:tav>
                                      </p:tavLst>
                                    </p:anim>
                                    <p:set>
                                      <p:cBhvr>
                                        <p:cTn id="92" fill="hold">
                                          <p:stCondLst>
                                            <p:cond delay="499"/>
                                          </p:stCondLst>
                                        </p:cTn>
                                        <p:tgtEl>
                                          <p:spTgt spid="210"/>
                                        </p:tgtEl>
                                        <p:attrNameLst>
                                          <p:attrName>style.visibility</p:attrName>
                                        </p:attrNameLst>
                                      </p:cBhvr>
                                      <p:to>
                                        <p:strVal val="hidden"/>
                                      </p:to>
                                    </p:set>
                                  </p:childTnLst>
                                </p:cTn>
                              </p:par>
                            </p:childTnLst>
                          </p:cTn>
                        </p:par>
                        <p:par>
                          <p:cTn id="93" fill="hold">
                            <p:stCondLst>
                              <p:cond delay="3250"/>
                            </p:stCondLst>
                            <p:childTnLst>
                              <p:par>
                                <p:cTn id="94" presetID="22" presetClass="entr" presetSubtype="4" fill="hold" grpId="0" nodeType="afterEffect">
                                  <p:stCondLst>
                                    <p:cond delay="0"/>
                                  </p:stCondLst>
                                  <p:iterate>
                                    <p:tmAbs val="0"/>
                                  </p:iterate>
                                  <p:childTnLst>
                                    <p:set>
                                      <p:cBhvr>
                                        <p:cTn id="95" fill="hold"/>
                                        <p:tgtEl>
                                          <p:spTgt spid="193"/>
                                        </p:tgtEl>
                                        <p:attrNameLst>
                                          <p:attrName>style.visibility</p:attrName>
                                        </p:attrNameLst>
                                      </p:cBhvr>
                                      <p:to>
                                        <p:strVal val="visible"/>
                                      </p:to>
                                    </p:set>
                                    <p:animEffect transition="in" filter="wipe(down)">
                                      <p:cBhvr>
                                        <p:cTn id="96" dur="500"/>
                                        <p:tgtEl>
                                          <p:spTgt spid="193"/>
                                        </p:tgtEl>
                                      </p:cBhvr>
                                    </p:animEffect>
                                  </p:childTnLst>
                                </p:cTn>
                              </p:par>
                            </p:childTnLst>
                          </p:cTn>
                        </p:par>
                        <p:par>
                          <p:cTn id="97" fill="hold">
                            <p:stCondLst>
                              <p:cond delay="3750"/>
                            </p:stCondLst>
                            <p:childTnLst>
                              <p:par>
                                <p:cTn id="98" presetID="22" presetClass="entr" presetSubtype="4" fill="hold" grpId="0" nodeType="afterEffect">
                                  <p:stCondLst>
                                    <p:cond delay="0"/>
                                  </p:stCondLst>
                                  <p:iterate>
                                    <p:tmAbs val="0"/>
                                  </p:iterate>
                                  <p:childTnLst>
                                    <p:set>
                                      <p:cBhvr>
                                        <p:cTn id="99" fill="hold"/>
                                        <p:tgtEl>
                                          <p:spTgt spid="194"/>
                                        </p:tgtEl>
                                        <p:attrNameLst>
                                          <p:attrName>style.visibility</p:attrName>
                                        </p:attrNameLst>
                                      </p:cBhvr>
                                      <p:to>
                                        <p:strVal val="visible"/>
                                      </p:to>
                                    </p:set>
                                    <p:animEffect transition="in" filter="wipe(down)">
                                      <p:cBhvr>
                                        <p:cTn id="100" dur="500"/>
                                        <p:tgtEl>
                                          <p:spTgt spid="194"/>
                                        </p:tgtEl>
                                      </p:cBhvr>
                                    </p:animEffect>
                                  </p:childTnLst>
                                </p:cTn>
                              </p:par>
                            </p:childTnLst>
                          </p:cTn>
                        </p:par>
                        <p:par>
                          <p:cTn id="101" fill="hold">
                            <p:stCondLst>
                              <p:cond delay="4250"/>
                            </p:stCondLst>
                            <p:childTnLst>
                              <p:par>
                                <p:cTn id="102" presetID="22" presetClass="entr" presetSubtype="8" fill="hold" grpId="0" nodeType="afterEffect">
                                  <p:stCondLst>
                                    <p:cond delay="0"/>
                                  </p:stCondLst>
                                  <p:iterate>
                                    <p:tmAbs val="0"/>
                                  </p:iterate>
                                  <p:childTnLst>
                                    <p:set>
                                      <p:cBhvr>
                                        <p:cTn id="103" fill="hold"/>
                                        <p:tgtEl>
                                          <p:spTgt spid="195"/>
                                        </p:tgtEl>
                                        <p:attrNameLst>
                                          <p:attrName>style.visibility</p:attrName>
                                        </p:attrNameLst>
                                      </p:cBhvr>
                                      <p:to>
                                        <p:strVal val="visible"/>
                                      </p:to>
                                    </p:set>
                                    <p:animEffect transition="in" filter="wipe(left)">
                                      <p:cBhvr>
                                        <p:cTn id="104" dur="500"/>
                                        <p:tgtEl>
                                          <p:spTgt spid="195"/>
                                        </p:tgtEl>
                                      </p:cBhvr>
                                    </p:animEffect>
                                  </p:childTnLst>
                                </p:cTn>
                              </p:par>
                            </p:childTnLst>
                          </p:cTn>
                        </p:par>
                        <p:par>
                          <p:cTn id="105" fill="hold">
                            <p:stCondLst>
                              <p:cond delay="4750"/>
                            </p:stCondLst>
                            <p:childTnLst>
                              <p:par>
                                <p:cTn id="106" presetID="23" presetClass="entr" presetSubtype="16" fill="hold" grpId="0" nodeType="afterEffect">
                                  <p:stCondLst>
                                    <p:cond delay="0"/>
                                  </p:stCondLst>
                                  <p:iterate>
                                    <p:tmAbs val="0"/>
                                  </p:iterate>
                                  <p:childTnLst>
                                    <p:set>
                                      <p:cBhvr>
                                        <p:cTn id="107" fill="hold"/>
                                        <p:tgtEl>
                                          <p:spTgt spid="201"/>
                                        </p:tgtEl>
                                        <p:attrNameLst>
                                          <p:attrName>style.visibility</p:attrName>
                                        </p:attrNameLst>
                                      </p:cBhvr>
                                      <p:to>
                                        <p:strVal val="visible"/>
                                      </p:to>
                                    </p:set>
                                    <p:anim calcmode="lin" valueType="num">
                                      <p:cBhvr>
                                        <p:cTn id="108" dur="500" fill="hold"/>
                                        <p:tgtEl>
                                          <p:spTgt spid="201"/>
                                        </p:tgtEl>
                                        <p:attrNameLst>
                                          <p:attrName>ppt_w</p:attrName>
                                        </p:attrNameLst>
                                      </p:cBhvr>
                                      <p:tavLst>
                                        <p:tav tm="0">
                                          <p:val>
                                            <p:fltVal val="0"/>
                                          </p:val>
                                        </p:tav>
                                        <p:tav tm="100000">
                                          <p:val>
                                            <p:strVal val="#ppt_w"/>
                                          </p:val>
                                        </p:tav>
                                      </p:tavLst>
                                    </p:anim>
                                    <p:anim calcmode="lin" valueType="num">
                                      <p:cBhvr>
                                        <p:cTn id="109" dur="500" fill="hold"/>
                                        <p:tgtEl>
                                          <p:spTgt spid="201"/>
                                        </p:tgtEl>
                                        <p:attrNameLst>
                                          <p:attrName>ppt_h</p:attrName>
                                        </p:attrNameLst>
                                      </p:cBhvr>
                                      <p:tavLst>
                                        <p:tav tm="0">
                                          <p:val>
                                            <p:fltVal val="0"/>
                                          </p:val>
                                        </p:tav>
                                        <p:tav tm="100000">
                                          <p:val>
                                            <p:strVal val="#ppt_h"/>
                                          </p:val>
                                        </p:tav>
                                      </p:tavLst>
                                    </p:anim>
                                  </p:childTnLst>
                                </p:cTn>
                              </p:par>
                            </p:childTnLst>
                          </p:cTn>
                        </p:par>
                        <p:par>
                          <p:cTn id="110" fill="hold">
                            <p:stCondLst>
                              <p:cond delay="5250"/>
                            </p:stCondLst>
                            <p:childTnLst>
                              <p:par>
                                <p:cTn id="111" presetID="22" presetClass="entr" presetSubtype="4" fill="hold" grpId="0" nodeType="afterEffect">
                                  <p:stCondLst>
                                    <p:cond delay="0"/>
                                  </p:stCondLst>
                                  <p:iterate>
                                    <p:tmAbs val="0"/>
                                  </p:iterate>
                                  <p:childTnLst>
                                    <p:set>
                                      <p:cBhvr>
                                        <p:cTn id="112" fill="hold"/>
                                        <p:tgtEl>
                                          <p:spTgt spid="202"/>
                                        </p:tgtEl>
                                        <p:attrNameLst>
                                          <p:attrName>style.visibility</p:attrName>
                                        </p:attrNameLst>
                                      </p:cBhvr>
                                      <p:to>
                                        <p:strVal val="visible"/>
                                      </p:to>
                                    </p:set>
                                    <p:animEffect transition="in" filter="wipe(down)">
                                      <p:cBhvr>
                                        <p:cTn id="113" dur="500"/>
                                        <p:tgtEl>
                                          <p:spTgt spid="202"/>
                                        </p:tgtEl>
                                      </p:cBhvr>
                                    </p:animEffect>
                                  </p:childTnLst>
                                </p:cTn>
                              </p:par>
                            </p:childTnLst>
                          </p:cTn>
                        </p:par>
                        <p:par>
                          <p:cTn id="114" fill="hold">
                            <p:stCondLst>
                              <p:cond delay="5750"/>
                            </p:stCondLst>
                            <p:childTnLst>
                              <p:par>
                                <p:cTn id="115" presetID="22" presetClass="entr" presetSubtype="4" fill="hold" grpId="0" nodeType="afterEffect">
                                  <p:stCondLst>
                                    <p:cond delay="0"/>
                                  </p:stCondLst>
                                  <p:iterate>
                                    <p:tmAbs val="0"/>
                                  </p:iterate>
                                  <p:childTnLst>
                                    <p:set>
                                      <p:cBhvr>
                                        <p:cTn id="116" fill="hold"/>
                                        <p:tgtEl>
                                          <p:spTgt spid="203"/>
                                        </p:tgtEl>
                                        <p:attrNameLst>
                                          <p:attrName>style.visibility</p:attrName>
                                        </p:attrNameLst>
                                      </p:cBhvr>
                                      <p:to>
                                        <p:strVal val="visible"/>
                                      </p:to>
                                    </p:set>
                                    <p:animEffect transition="in" filter="wipe(down)">
                                      <p:cBhvr>
                                        <p:cTn id="117" dur="500"/>
                                        <p:tgtEl>
                                          <p:spTgt spid="203"/>
                                        </p:tgtEl>
                                      </p:cBhvr>
                                    </p:animEffect>
                                  </p:childTnLst>
                                </p:cTn>
                              </p:par>
                            </p:childTnLst>
                          </p:cTn>
                        </p:par>
                        <p:par>
                          <p:cTn id="118" fill="hold">
                            <p:stCondLst>
                              <p:cond delay="6250"/>
                            </p:stCondLst>
                            <p:childTnLst>
                              <p:par>
                                <p:cTn id="119" presetID="22" presetClass="entr" presetSubtype="8" fill="hold" grpId="0" nodeType="afterEffect">
                                  <p:stCondLst>
                                    <p:cond delay="0"/>
                                  </p:stCondLst>
                                  <p:iterate>
                                    <p:tmAbs val="0"/>
                                  </p:iterate>
                                  <p:childTnLst>
                                    <p:set>
                                      <p:cBhvr>
                                        <p:cTn id="120" fill="hold"/>
                                        <p:tgtEl>
                                          <p:spTgt spid="204"/>
                                        </p:tgtEl>
                                        <p:attrNameLst>
                                          <p:attrName>style.visibility</p:attrName>
                                        </p:attrNameLst>
                                      </p:cBhvr>
                                      <p:to>
                                        <p:strVal val="visible"/>
                                      </p:to>
                                    </p:set>
                                    <p:animEffect transition="in" filter="wipe(left)">
                                      <p:cBhvr>
                                        <p:cTn id="121" dur="500"/>
                                        <p:tgtEl>
                                          <p:spTgt spid="204"/>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path" presetSubtype="0" accel="50000" decel="50000" fill="hold" nodeType="clickEffect">
                                  <p:stCondLst>
                                    <p:cond delay="0"/>
                                  </p:stCondLst>
                                  <p:childTnLst>
                                    <p:animMotion origin="layout" path="M 0.000000 0.000000 L 0.012607 0.213817" pathEditMode="relative">
                                      <p:cBhvr>
                                        <p:cTn id="125" dur="500" fill="hold"/>
                                        <p:tgtEl>
                                          <p:spTgt spid="184"/>
                                        </p:tgtEl>
                                        <p:attrNameLst>
                                          <p:attrName>ppt_x</p:attrName>
                                          <p:attrName>ppt_y</p:attrName>
                                        </p:attrNameLst>
                                      </p:cBhvr>
                                    </p:animMotion>
                                  </p:childTnLst>
                                </p:cTn>
                              </p:par>
                            </p:childTnLst>
                          </p:cTn>
                        </p:par>
                        <p:par>
                          <p:cTn id="126" fill="hold">
                            <p:stCondLst>
                              <p:cond delay="0"/>
                            </p:stCondLst>
                            <p:childTnLst>
                              <p:par>
                                <p:cTn id="127" presetID="-1" presetClass="path" presetSubtype="0" accel="50000" decel="50000" fill="hold" nodeType="withEffect">
                                  <p:stCondLst>
                                    <p:cond delay="0"/>
                                  </p:stCondLst>
                                  <p:childTnLst>
                                    <p:animMotion origin="layout" path="M 0.000000 0.000000 L 0.008640 0.217549" pathEditMode="relative">
                                      <p:cBhvr>
                                        <p:cTn id="128" dur="500" fill="hold"/>
                                        <p:tgtEl>
                                          <p:spTgt spid="193"/>
                                        </p:tgtEl>
                                        <p:attrNameLst>
                                          <p:attrName>ppt_x</p:attrName>
                                          <p:attrName>ppt_y</p:attrName>
                                        </p:attrNameLst>
                                      </p:cBhvr>
                                    </p:animMotion>
                                  </p:childTnLst>
                                </p:cTn>
                              </p:par>
                            </p:childTnLst>
                          </p:cTn>
                        </p:par>
                        <p:par>
                          <p:cTn id="129" fill="hold">
                            <p:stCondLst>
                              <p:cond delay="0"/>
                            </p:stCondLst>
                            <p:childTnLst>
                              <p:par>
                                <p:cTn id="130" presetID="-1" presetClass="path" presetSubtype="0" accel="50000" decel="50000" fill="hold" nodeType="withEffect">
                                  <p:stCondLst>
                                    <p:cond delay="0"/>
                                  </p:stCondLst>
                                  <p:childTnLst>
                                    <p:animMotion origin="layout" path="M 0.000000 0.000000 L 0.009930 0.221528" pathEditMode="relative">
                                      <p:cBhvr>
                                        <p:cTn id="131" dur="500" fill="hold"/>
                                        <p:tgtEl>
                                          <p:spTgt spid="202"/>
                                        </p:tgtEl>
                                        <p:attrNameLst>
                                          <p:attrName>ppt_x</p:attrName>
                                          <p:attrName>ppt_y</p:attrName>
                                        </p:attrNameLst>
                                      </p:cBhvr>
                                    </p:animMotion>
                                  </p:childTnLst>
                                </p:cTn>
                              </p:par>
                            </p:childTnLst>
                          </p:cTn>
                        </p:par>
                        <p:par>
                          <p:cTn id="132" fill="hold">
                            <p:stCondLst>
                              <p:cond delay="500"/>
                            </p:stCondLst>
                            <p:childTnLst>
                              <p:par>
                                <p:cTn id="133" presetID="22" presetClass="exit" presetSubtype="1" fill="hold" grpId="1" nodeType="afterEffect">
                                  <p:stCondLst>
                                    <p:cond delay="0"/>
                                  </p:stCondLst>
                                  <p:iterate>
                                    <p:tmAbs val="0"/>
                                  </p:iterate>
                                  <p:childTnLst>
                                    <p:animEffect transition="out" filter="wipe(up)">
                                      <p:cBhvr>
                                        <p:cTn id="134" dur="500" fill="hold"/>
                                        <p:tgtEl>
                                          <p:spTgt spid="185"/>
                                        </p:tgtEl>
                                      </p:cBhvr>
                                    </p:animEffect>
                                    <p:set>
                                      <p:cBhvr>
                                        <p:cTn id="135" fill="hold">
                                          <p:stCondLst>
                                            <p:cond delay="499"/>
                                          </p:stCondLst>
                                        </p:cTn>
                                        <p:tgtEl>
                                          <p:spTgt spid="185"/>
                                        </p:tgtEl>
                                        <p:attrNameLst>
                                          <p:attrName>style.visibility</p:attrName>
                                        </p:attrNameLst>
                                      </p:cBhvr>
                                      <p:to>
                                        <p:strVal val="hidden"/>
                                      </p:to>
                                    </p:set>
                                  </p:childTnLst>
                                </p:cTn>
                              </p:par>
                            </p:childTnLst>
                          </p:cTn>
                        </p:par>
                        <p:par>
                          <p:cTn id="136" fill="hold">
                            <p:stCondLst>
                              <p:cond delay="1000"/>
                            </p:stCondLst>
                            <p:childTnLst>
                              <p:par>
                                <p:cTn id="137" presetID="22" presetClass="exit" presetSubtype="1" fill="hold" grpId="1" nodeType="afterEffect">
                                  <p:stCondLst>
                                    <p:cond delay="0"/>
                                  </p:stCondLst>
                                  <p:iterate>
                                    <p:tmAbs val="0"/>
                                  </p:iterate>
                                  <p:childTnLst>
                                    <p:animEffect transition="out" filter="wipe(up)">
                                      <p:cBhvr>
                                        <p:cTn id="138" dur="500" fill="hold"/>
                                        <p:tgtEl>
                                          <p:spTgt spid="194"/>
                                        </p:tgtEl>
                                      </p:cBhvr>
                                    </p:animEffect>
                                    <p:set>
                                      <p:cBhvr>
                                        <p:cTn id="139" fill="hold">
                                          <p:stCondLst>
                                            <p:cond delay="499"/>
                                          </p:stCondLst>
                                        </p:cTn>
                                        <p:tgtEl>
                                          <p:spTgt spid="194"/>
                                        </p:tgtEl>
                                        <p:attrNameLst>
                                          <p:attrName>style.visibility</p:attrName>
                                        </p:attrNameLst>
                                      </p:cBhvr>
                                      <p:to>
                                        <p:strVal val="hidden"/>
                                      </p:to>
                                    </p:set>
                                  </p:childTnLst>
                                </p:cTn>
                              </p:par>
                            </p:childTnLst>
                          </p:cTn>
                        </p:par>
                        <p:par>
                          <p:cTn id="140" fill="hold">
                            <p:stCondLst>
                              <p:cond delay="1500"/>
                            </p:stCondLst>
                            <p:childTnLst>
                              <p:par>
                                <p:cTn id="141" presetID="22" presetClass="exit" presetSubtype="1" fill="hold" grpId="1" nodeType="afterEffect">
                                  <p:stCondLst>
                                    <p:cond delay="0"/>
                                  </p:stCondLst>
                                  <p:iterate>
                                    <p:tmAbs val="0"/>
                                  </p:iterate>
                                  <p:childTnLst>
                                    <p:animEffect transition="out" filter="wipe(up)">
                                      <p:cBhvr>
                                        <p:cTn id="142" dur="500" fill="hold"/>
                                        <p:tgtEl>
                                          <p:spTgt spid="203"/>
                                        </p:tgtEl>
                                      </p:cBhvr>
                                    </p:animEffect>
                                    <p:set>
                                      <p:cBhvr>
                                        <p:cTn id="143" fill="hold">
                                          <p:stCondLst>
                                            <p:cond delay="499"/>
                                          </p:stCondLst>
                                        </p:cTn>
                                        <p:tgtEl>
                                          <p:spTgt spid="2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build="p" bldLvl="5" animBg="1" advAuto="0"/>
      <p:bldP spid="177" grpId="0" animBg="1" advAuto="0"/>
      <p:bldP spid="183" grpId="0" animBg="1" advAuto="0"/>
      <p:bldP spid="184" grpId="0" animBg="1" advAuto="0"/>
      <p:bldP spid="185" grpId="0" animBg="1" advAuto="0"/>
      <p:bldP spid="185" grpId="1" animBg="1" advAuto="0"/>
      <p:bldP spid="186" grpId="0" animBg="1" advAuto="0"/>
      <p:bldP spid="192" grpId="0" animBg="1" advAuto="0"/>
      <p:bldP spid="193" grpId="0" animBg="1" advAuto="0"/>
      <p:bldP spid="194" grpId="0" animBg="1" advAuto="0"/>
      <p:bldP spid="194" grpId="1" animBg="1" advAuto="0"/>
      <p:bldP spid="195" grpId="0" animBg="1" advAuto="0"/>
      <p:bldP spid="201" grpId="0" animBg="1" advAuto="0"/>
      <p:bldP spid="202" grpId="0" animBg="1" advAuto="0"/>
      <p:bldP spid="203" grpId="0" animBg="1" advAuto="0"/>
      <p:bldP spid="203" grpId="1" animBg="1" advAuto="0"/>
      <p:bldP spid="204" grpId="0" animBg="1" advAuto="0"/>
      <p:bldP spid="207" grpId="0" animBg="1" advAuto="0"/>
      <p:bldP spid="208" grpId="0" animBg="1" advAuto="0"/>
      <p:bldP spid="209" grpId="0" animBg="1" advAuto="0"/>
      <p:bldP spid="209" grpId="1" animBg="1" advAuto="0"/>
      <p:bldP spid="210" grpId="0" animBg="1" advAuto="0"/>
      <p:bldP spid="210"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inked Data"/>
          <p:cNvSpPr txBox="1">
            <a:spLocks noGrp="1"/>
          </p:cNvSpPr>
          <p:nvPr>
            <p:ph type="title"/>
          </p:nvPr>
        </p:nvSpPr>
        <p:spPr>
          <a:prstGeom prst="rect">
            <a:avLst/>
          </a:prstGeom>
        </p:spPr>
        <p:txBody>
          <a:bodyPr/>
          <a:lstStyle/>
          <a:p>
            <a:r>
              <a:t>Linked Data</a:t>
            </a:r>
          </a:p>
        </p:txBody>
      </p:sp>
      <p:sp>
        <p:nvSpPr>
          <p:cNvPr id="215" name="Forming a Chain…"/>
          <p:cNvSpPr txBox="1">
            <a:spLocks noGrp="1"/>
          </p:cNvSpPr>
          <p:nvPr>
            <p:ph type="body" idx="1"/>
          </p:nvPr>
        </p:nvSpPr>
        <p:spPr>
          <a:xfrm>
            <a:off x="127000" y="1562100"/>
            <a:ext cx="15989300" cy="3873500"/>
          </a:xfrm>
          <a:prstGeom prst="rect">
            <a:avLst/>
          </a:prstGeom>
        </p:spPr>
        <p:txBody>
          <a:bodyPr numCol="2" spcCol="799465"/>
          <a:lstStyle/>
          <a:p>
            <a:pPr>
              <a:buBlip>
                <a:blip r:embed="rId3"/>
              </a:buBlip>
            </a:pPr>
            <a:r>
              <a:t>Forming a Chain</a:t>
            </a:r>
          </a:p>
          <a:p>
            <a:pPr lvl="1">
              <a:buBlip>
                <a:blip r:embed="rId3"/>
              </a:buBlip>
            </a:pPr>
            <a:r>
              <a:t>Asked to store item</a:t>
            </a:r>
          </a:p>
          <a:p>
            <a:pPr lvl="1">
              <a:buBlip>
                <a:blip r:embed="rId3"/>
              </a:buBlip>
            </a:pPr>
            <a:r>
              <a:t>Create a node</a:t>
            </a:r>
          </a:p>
          <a:p>
            <a:pPr lvl="1">
              <a:buBlip>
                <a:blip r:embed="rId3"/>
              </a:buBlip>
            </a:pPr>
            <a:r>
              <a:t>Store reference to item</a:t>
            </a:r>
          </a:p>
          <a:p>
            <a:pPr lvl="1">
              <a:buBlip>
                <a:blip r:embed="rId3"/>
              </a:buBlip>
            </a:pPr>
            <a:r>
              <a:t>Store reference to new node in head</a:t>
            </a:r>
          </a:p>
          <a:p>
            <a:pPr lvl="1">
              <a:buBlip>
                <a:blip r:embed="rId3"/>
              </a:buBlip>
            </a:pPr>
            <a:r>
              <a:t>While there are more items</a:t>
            </a:r>
          </a:p>
          <a:p>
            <a:pPr lvl="2">
              <a:buBlip>
                <a:blip r:embed="rId3"/>
              </a:buBlip>
            </a:pPr>
            <a:r>
              <a:t>Create a node</a:t>
            </a:r>
          </a:p>
          <a:p>
            <a:pPr lvl="2">
              <a:buBlip>
                <a:blip r:embed="rId3"/>
              </a:buBlip>
            </a:pPr>
            <a:r>
              <a:t>Store reference to item</a:t>
            </a:r>
          </a:p>
          <a:p>
            <a:pPr lvl="2">
              <a:buBlip>
                <a:blip r:embed="rId3"/>
              </a:buBlip>
              <a:defRPr b="1"/>
            </a:pPr>
            <a:r>
              <a:t>Copy reference in head to next field in node</a:t>
            </a:r>
          </a:p>
          <a:p>
            <a:pPr lvl="2">
              <a:buBlip>
                <a:blip r:embed="rId3"/>
              </a:buBlip>
            </a:pPr>
            <a:r>
              <a:t>Store reference to new node in head</a:t>
            </a:r>
          </a:p>
        </p:txBody>
      </p:sp>
      <p:grpSp>
        <p:nvGrpSpPr>
          <p:cNvPr id="221" name="Group"/>
          <p:cNvGrpSpPr/>
          <p:nvPr/>
        </p:nvGrpSpPr>
        <p:grpSpPr>
          <a:xfrm>
            <a:off x="13232742" y="6197600"/>
            <a:ext cx="2579697" cy="1193800"/>
            <a:chOff x="0" y="0"/>
            <a:chExt cx="2579695" cy="1193800"/>
          </a:xfrm>
        </p:grpSpPr>
        <p:grpSp>
          <p:nvGrpSpPr>
            <p:cNvPr id="218" name="Group"/>
            <p:cNvGrpSpPr/>
            <p:nvPr/>
          </p:nvGrpSpPr>
          <p:grpSpPr>
            <a:xfrm>
              <a:off x="0" y="0"/>
              <a:ext cx="2438400" cy="736600"/>
              <a:chOff x="0" y="0"/>
              <a:chExt cx="2438400" cy="736600"/>
            </a:xfrm>
          </p:grpSpPr>
          <p:sp>
            <p:nvSpPr>
              <p:cNvPr id="216" name="Rectangle"/>
              <p:cNvSpPr/>
              <p:nvPr/>
            </p:nvSpPr>
            <p:spPr>
              <a:xfrm>
                <a:off x="0" y="0"/>
                <a:ext cx="16891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217" name="Rectangle"/>
              <p:cNvSpPr/>
              <p:nvPr/>
            </p:nvSpPr>
            <p:spPr>
              <a:xfrm>
                <a:off x="16637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219" name="item"/>
            <p:cNvSpPr/>
            <p:nvPr/>
          </p:nvSpPr>
          <p:spPr>
            <a:xfrm>
              <a:off x="13970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220" name="next"/>
            <p:cNvSpPr/>
            <p:nvPr/>
          </p:nvSpPr>
          <p:spPr>
            <a:xfrm>
              <a:off x="15708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222" name="Giraffe"/>
          <p:cNvSpPr/>
          <p:nvPr/>
        </p:nvSpPr>
        <p:spPr>
          <a:xfrm>
            <a:off x="13198648" y="5105400"/>
            <a:ext cx="1372271"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Giraffe</a:t>
            </a:r>
          </a:p>
        </p:txBody>
      </p:sp>
      <p:sp>
        <p:nvSpPr>
          <p:cNvPr id="223" name="Line"/>
          <p:cNvSpPr/>
          <p:nvPr/>
        </p:nvSpPr>
        <p:spPr>
          <a:xfrm>
            <a:off x="13919200" y="5613400"/>
            <a:ext cx="0" cy="904373"/>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24" name="/"/>
          <p:cNvSpPr/>
          <p:nvPr/>
        </p:nvSpPr>
        <p:spPr>
          <a:xfrm>
            <a:off x="15113765" y="6261100"/>
            <a:ext cx="404877"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grpSp>
        <p:nvGrpSpPr>
          <p:cNvPr id="230" name="Group"/>
          <p:cNvGrpSpPr/>
          <p:nvPr/>
        </p:nvGrpSpPr>
        <p:grpSpPr>
          <a:xfrm>
            <a:off x="10337142" y="6197600"/>
            <a:ext cx="2579697" cy="1193800"/>
            <a:chOff x="0" y="0"/>
            <a:chExt cx="2579695" cy="1193800"/>
          </a:xfrm>
        </p:grpSpPr>
        <p:grpSp>
          <p:nvGrpSpPr>
            <p:cNvPr id="227" name="Group"/>
            <p:cNvGrpSpPr/>
            <p:nvPr/>
          </p:nvGrpSpPr>
          <p:grpSpPr>
            <a:xfrm>
              <a:off x="0" y="0"/>
              <a:ext cx="2438400" cy="736600"/>
              <a:chOff x="0" y="0"/>
              <a:chExt cx="2438400" cy="736600"/>
            </a:xfrm>
          </p:grpSpPr>
          <p:sp>
            <p:nvSpPr>
              <p:cNvPr id="225" name="Rectangle"/>
              <p:cNvSpPr/>
              <p:nvPr/>
            </p:nvSpPr>
            <p:spPr>
              <a:xfrm>
                <a:off x="0" y="0"/>
                <a:ext cx="16891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226" name="Rectangle"/>
              <p:cNvSpPr/>
              <p:nvPr/>
            </p:nvSpPr>
            <p:spPr>
              <a:xfrm>
                <a:off x="16637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228" name="item"/>
            <p:cNvSpPr/>
            <p:nvPr/>
          </p:nvSpPr>
          <p:spPr>
            <a:xfrm>
              <a:off x="13970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229" name="next"/>
            <p:cNvSpPr/>
            <p:nvPr/>
          </p:nvSpPr>
          <p:spPr>
            <a:xfrm>
              <a:off x="15708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231" name="Elephant"/>
          <p:cNvSpPr/>
          <p:nvPr/>
        </p:nvSpPr>
        <p:spPr>
          <a:xfrm>
            <a:off x="10166932" y="5080000"/>
            <a:ext cx="1695303"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Elephant</a:t>
            </a:r>
          </a:p>
        </p:txBody>
      </p:sp>
      <p:sp>
        <p:nvSpPr>
          <p:cNvPr id="232" name="Line"/>
          <p:cNvSpPr/>
          <p:nvPr/>
        </p:nvSpPr>
        <p:spPr>
          <a:xfrm>
            <a:off x="11023600" y="5613400"/>
            <a:ext cx="0" cy="904373"/>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238" name="Group"/>
          <p:cNvGrpSpPr/>
          <p:nvPr/>
        </p:nvGrpSpPr>
        <p:grpSpPr>
          <a:xfrm>
            <a:off x="7441542" y="6223000"/>
            <a:ext cx="2579697" cy="1193800"/>
            <a:chOff x="0" y="0"/>
            <a:chExt cx="2579695" cy="1193800"/>
          </a:xfrm>
        </p:grpSpPr>
        <p:grpSp>
          <p:nvGrpSpPr>
            <p:cNvPr id="235" name="Group"/>
            <p:cNvGrpSpPr/>
            <p:nvPr/>
          </p:nvGrpSpPr>
          <p:grpSpPr>
            <a:xfrm>
              <a:off x="0" y="0"/>
              <a:ext cx="2438400" cy="736600"/>
              <a:chOff x="0" y="0"/>
              <a:chExt cx="2438400" cy="736600"/>
            </a:xfrm>
          </p:grpSpPr>
          <p:sp>
            <p:nvSpPr>
              <p:cNvPr id="233" name="Rectangle"/>
              <p:cNvSpPr/>
              <p:nvPr/>
            </p:nvSpPr>
            <p:spPr>
              <a:xfrm>
                <a:off x="0" y="0"/>
                <a:ext cx="1689100" cy="736600"/>
              </a:xfrm>
              <a:prstGeom prst="rect">
                <a:avLst/>
              </a:prstGeom>
              <a:solidFill>
                <a:srgbClr val="0097EB">
                  <a:alpha val="50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sp>
            <p:nvSpPr>
              <p:cNvPr id="234" name="Rectangle"/>
              <p:cNvSpPr/>
              <p:nvPr/>
            </p:nvSpPr>
            <p:spPr>
              <a:xfrm>
                <a:off x="1663700" y="0"/>
                <a:ext cx="774700"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236" name="item"/>
            <p:cNvSpPr/>
            <p:nvPr/>
          </p:nvSpPr>
          <p:spPr>
            <a:xfrm>
              <a:off x="139700" y="673100"/>
              <a:ext cx="999110"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item</a:t>
              </a:r>
            </a:p>
          </p:txBody>
        </p:sp>
        <p:sp>
          <p:nvSpPr>
            <p:cNvPr id="237" name="next"/>
            <p:cNvSpPr/>
            <p:nvPr/>
          </p:nvSpPr>
          <p:spPr>
            <a:xfrm>
              <a:off x="1570848"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next</a:t>
              </a:r>
            </a:p>
          </p:txBody>
        </p:sp>
      </p:grpSp>
      <p:sp>
        <p:nvSpPr>
          <p:cNvPr id="239" name="Turtle"/>
          <p:cNvSpPr/>
          <p:nvPr/>
        </p:nvSpPr>
        <p:spPr>
          <a:xfrm>
            <a:off x="7510648" y="5105400"/>
            <a:ext cx="1216671"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Turtle</a:t>
            </a:r>
          </a:p>
        </p:txBody>
      </p:sp>
      <p:sp>
        <p:nvSpPr>
          <p:cNvPr id="240" name="Line"/>
          <p:cNvSpPr/>
          <p:nvPr/>
        </p:nvSpPr>
        <p:spPr>
          <a:xfrm>
            <a:off x="8128000" y="5613400"/>
            <a:ext cx="0" cy="929773"/>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41" name="Line"/>
          <p:cNvSpPr/>
          <p:nvPr/>
        </p:nvSpPr>
        <p:spPr>
          <a:xfrm flipH="1" flipV="1">
            <a:off x="9474200" y="6606634"/>
            <a:ext cx="844087" cy="1600"/>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244" name="Group"/>
          <p:cNvGrpSpPr/>
          <p:nvPr/>
        </p:nvGrpSpPr>
        <p:grpSpPr>
          <a:xfrm>
            <a:off x="5075390" y="7404100"/>
            <a:ext cx="1008849" cy="1193800"/>
            <a:chOff x="0" y="0"/>
            <a:chExt cx="1008847" cy="1193800"/>
          </a:xfrm>
        </p:grpSpPr>
        <p:sp>
          <p:nvSpPr>
            <p:cNvPr id="242" name="head"/>
            <p:cNvSpPr/>
            <p:nvPr/>
          </p:nvSpPr>
          <p:spPr>
            <a:xfrm>
              <a:off x="0" y="673100"/>
              <a:ext cx="1008848" cy="520700"/>
            </a:xfrm>
            <a:prstGeom prst="rect">
              <a:avLst/>
            </a:prstGeom>
            <a:noFill/>
            <a:ln w="12700" cap="flat">
              <a:noFill/>
              <a:miter lim="400000"/>
            </a:ln>
            <a:effectLst>
              <a:outerShdw blurRad="101600" dist="76200" dir="2700000" rotWithShape="0">
                <a:srgbClr val="000000">
                  <a:alpha val="71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600">
                  <a:latin typeface="Marker Felt"/>
                  <a:ea typeface="Marker Felt"/>
                  <a:cs typeface="Marker Felt"/>
                  <a:sym typeface="Marker Felt"/>
                </a:defRPr>
              </a:lvl1pPr>
            </a:lstStyle>
            <a:p>
              <a:r>
                <a:t>head</a:t>
              </a:r>
            </a:p>
          </p:txBody>
        </p:sp>
        <p:sp>
          <p:nvSpPr>
            <p:cNvPr id="243" name="Rectangle"/>
            <p:cNvSpPr/>
            <p:nvPr/>
          </p:nvSpPr>
          <p:spPr>
            <a:xfrm>
              <a:off x="92851" y="0"/>
              <a:ext cx="774701" cy="736600"/>
            </a:xfrm>
            <a:prstGeom prst="rect">
              <a:avLst/>
            </a:prstGeom>
            <a:solidFill>
              <a:srgbClr val="0097EB">
                <a:alpha val="49000"/>
              </a:srgbClr>
            </a:solidFill>
            <a:ln w="25400" cap="flat">
              <a:solidFill>
                <a:srgbClr val="000000"/>
              </a:solidFill>
              <a:prstDash val="solid"/>
              <a:miter lim="400000"/>
            </a:ln>
            <a:effectLst>
              <a:outerShdw blurRad="101600" dist="76200" dir="2700000" rotWithShape="0">
                <a:srgbClr val="000000">
                  <a:alpha val="75000"/>
                </a:srgbClr>
              </a:outerShdw>
            </a:effectLst>
          </p:spPr>
          <p:txBody>
            <a:bodyPr wrap="square" lIns="50800" tIns="50800" rIns="50800" bIns="50800" numCol="1" anchor="ctr">
              <a:noAutofit/>
            </a:bodyPr>
            <a:lstStyle/>
            <a:p>
              <a: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pPr>
              <a:endParaRPr/>
            </a:p>
          </p:txBody>
        </p:sp>
      </p:grpSp>
      <p:sp>
        <p:nvSpPr>
          <p:cNvPr id="245" name="Line"/>
          <p:cNvSpPr/>
          <p:nvPr/>
        </p:nvSpPr>
        <p:spPr>
          <a:xfrm>
            <a:off x="5588000" y="6972300"/>
            <a:ext cx="7632700" cy="834992"/>
          </a:xfrm>
          <a:custGeom>
            <a:avLst/>
            <a:gdLst/>
            <a:ahLst/>
            <a:cxnLst>
              <a:cxn ang="0">
                <a:pos x="wd2" y="hd2"/>
              </a:cxn>
              <a:cxn ang="5400000">
                <a:pos x="wd2" y="hd2"/>
              </a:cxn>
              <a:cxn ang="10800000">
                <a:pos x="wd2" y="hd2"/>
              </a:cxn>
              <a:cxn ang="16200000">
                <a:pos x="wd2" y="hd2"/>
              </a:cxn>
            </a:cxnLst>
            <a:rect l="0" t="0" r="r" b="b"/>
            <a:pathLst>
              <a:path w="21600" h="20831" extrusionOk="0">
                <a:moveTo>
                  <a:pt x="21600" y="0"/>
                </a:moveTo>
                <a:cubicBezTo>
                  <a:pt x="21600" y="0"/>
                  <a:pt x="21020" y="17670"/>
                  <a:pt x="12974" y="20594"/>
                </a:cubicBezTo>
                <a:cubicBezTo>
                  <a:pt x="10207" y="21600"/>
                  <a:pt x="0" y="19076"/>
                  <a:pt x="0" y="19076"/>
                </a:cubicBezTo>
              </a:path>
            </a:pathLst>
          </a:cu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sp>
        <p:nvSpPr>
          <p:cNvPr id="246" name="/"/>
          <p:cNvSpPr/>
          <p:nvPr/>
        </p:nvSpPr>
        <p:spPr>
          <a:xfrm>
            <a:off x="5372865" y="7442200"/>
            <a:ext cx="404877"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4400">
                <a:solidFill>
                  <a:srgbClr val="FFFFFF"/>
                </a:solidFill>
                <a:effectLst>
                  <a:outerShdw blurRad="38100" dist="12700" dir="5400000" rotWithShape="0">
                    <a:srgbClr val="000000">
                      <a:alpha val="50000"/>
                    </a:srgbClr>
                  </a:outerShdw>
                </a:effectLst>
                <a:latin typeface="Marker Felt"/>
                <a:ea typeface="Marker Felt"/>
                <a:cs typeface="Marker Felt"/>
                <a:sym typeface="Marker Felt"/>
              </a:defRPr>
            </a:lvl1pPr>
          </a:lstStyle>
          <a:p>
            <a:r>
              <a:t>/</a:t>
            </a:r>
          </a:p>
        </p:txBody>
      </p:sp>
      <p:sp>
        <p:nvSpPr>
          <p:cNvPr id="247" name="Line"/>
          <p:cNvSpPr/>
          <p:nvPr/>
        </p:nvSpPr>
        <p:spPr>
          <a:xfrm flipH="1" flipV="1">
            <a:off x="12369800" y="6581234"/>
            <a:ext cx="844087" cy="1600"/>
          </a:xfrm>
          <a:prstGeom prst="line">
            <a:avLst/>
          </a:prstGeom>
          <a:ln w="76200">
            <a:solidFill>
              <a:srgbClr val="FFFFFF"/>
            </a:solidFill>
            <a:miter lim="400000"/>
            <a:headEnd type="stealth"/>
          </a:ln>
          <a:effectLst>
            <a:outerShdw blurRad="177800" dir="3060000" rotWithShape="0">
              <a:srgbClr val="000000"/>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48" name="Line"/>
          <p:cNvSpPr/>
          <p:nvPr/>
        </p:nvSpPr>
        <p:spPr>
          <a:xfrm>
            <a:off x="5588000" y="6972300"/>
            <a:ext cx="4737100" cy="843090"/>
          </a:xfrm>
          <a:custGeom>
            <a:avLst/>
            <a:gdLst/>
            <a:ahLst/>
            <a:cxnLst>
              <a:cxn ang="0">
                <a:pos x="wd2" y="hd2"/>
              </a:cxn>
              <a:cxn ang="5400000">
                <a:pos x="wd2" y="hd2"/>
              </a:cxn>
              <a:cxn ang="10800000">
                <a:pos x="wd2" y="hd2"/>
              </a:cxn>
              <a:cxn ang="16200000">
                <a:pos x="wd2" y="hd2"/>
              </a:cxn>
            </a:cxnLst>
            <a:rect l="0" t="0" r="r" b="b"/>
            <a:pathLst>
              <a:path w="21600" h="20512" extrusionOk="0">
                <a:moveTo>
                  <a:pt x="21600" y="0"/>
                </a:moveTo>
                <a:cubicBezTo>
                  <a:pt x="21600" y="0"/>
                  <a:pt x="19453" y="18126"/>
                  <a:pt x="13697" y="20085"/>
                </a:cubicBezTo>
                <a:cubicBezTo>
                  <a:pt x="9243" y="21600"/>
                  <a:pt x="0" y="18604"/>
                  <a:pt x="0" y="18604"/>
                </a:cubicBezTo>
              </a:path>
            </a:pathLst>
          </a:cu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sp>
        <p:nvSpPr>
          <p:cNvPr id="249" name="Line"/>
          <p:cNvSpPr/>
          <p:nvPr/>
        </p:nvSpPr>
        <p:spPr>
          <a:xfrm>
            <a:off x="5588000" y="6972300"/>
            <a:ext cx="1841500" cy="764634"/>
          </a:xfrm>
          <a:custGeom>
            <a:avLst/>
            <a:gdLst/>
            <a:ahLst/>
            <a:cxnLst>
              <a:cxn ang="0">
                <a:pos x="wd2" y="hd2"/>
              </a:cxn>
              <a:cxn ang="5400000">
                <a:pos x="wd2" y="hd2"/>
              </a:cxn>
              <a:cxn ang="10800000">
                <a:pos x="wd2" y="hd2"/>
              </a:cxn>
              <a:cxn ang="16200000">
                <a:pos x="wd2" y="hd2"/>
              </a:cxn>
            </a:cxnLst>
            <a:rect l="0" t="0" r="r" b="b"/>
            <a:pathLst>
              <a:path w="21600" h="21478" extrusionOk="0">
                <a:moveTo>
                  <a:pt x="21600" y="0"/>
                </a:moveTo>
                <a:cubicBezTo>
                  <a:pt x="21600" y="0"/>
                  <a:pt x="9076" y="21600"/>
                  <a:pt x="4768" y="21404"/>
                </a:cubicBezTo>
                <a:cubicBezTo>
                  <a:pt x="1376" y="21250"/>
                  <a:pt x="0" y="21478"/>
                  <a:pt x="0" y="21478"/>
                </a:cubicBezTo>
              </a:path>
            </a:pathLst>
          </a:custGeom>
          <a:ln w="76200">
            <a:solidFill>
              <a:srgbClr val="941100"/>
            </a:solidFill>
            <a:miter lim="400000"/>
            <a:headEnd type="stealth"/>
          </a:ln>
          <a:effectLst>
            <a:outerShdw blurRad="177800" dir="3060000" rotWithShape="0">
              <a:srgbClr val="000000"/>
            </a:outerShdw>
          </a:effectLst>
        </p:spPr>
        <p:txBody>
          <a:bodyPr lIns="50800" tIns="50800" rIns="50800" bIns="50800" anchor="ctr"/>
          <a:lstStyle/>
          <a:p>
            <a:pPr>
              <a:defRPr sz="3200" cap="all">
                <a:solidFill>
                  <a:srgbClr val="5C554F"/>
                </a:solidFill>
                <a:latin typeface="Bradley Hand ITC TT-Bold"/>
                <a:ea typeface="Bradley Hand ITC TT-Bold"/>
                <a:cs typeface="Bradley Hand ITC TT-Bold"/>
                <a:sym typeface="Bradley Hand ITC TT-Bold"/>
              </a:defRPr>
            </a:pPr>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15">
                                            <p:bg/>
                                          </p:spTgt>
                                        </p:tgtEl>
                                        <p:attrNameLst>
                                          <p:attrName>style.visibility</p:attrName>
                                        </p:attrNameLst>
                                      </p:cBhvr>
                                      <p:to>
                                        <p:strVal val="visible"/>
                                      </p:to>
                                    </p:set>
                                    <p:animEffect transition="in" filter="fade">
                                      <p:cBhvr>
                                        <p:cTn id="7" dur="500"/>
                                        <p:tgtEl>
                                          <p:spTgt spid="215">
                                            <p:bg/>
                                          </p:spTgt>
                                        </p:tgtEl>
                                      </p:cBhvr>
                                    </p:animEffect>
                                  </p:childTnLst>
                                </p:cTn>
                              </p:par>
                              <p:par>
                                <p:cTn id="8" presetID="10" presetClass="entr" presetSubtype="0" fill="hold" grpId="0" nodeType="withEffect">
                                  <p:stCondLst>
                                    <p:cond delay="0"/>
                                  </p:stCondLst>
                                  <p:iterate>
                                    <p:tmAbs val="0"/>
                                  </p:iterate>
                                  <p:childTnLst>
                                    <p:set>
                                      <p:cBhvr>
                                        <p:cTn id="9" fill="hold"/>
                                        <p:tgtEl>
                                          <p:spTgt spid="215">
                                            <p:txEl>
                                              <p:pRg st="0" end="0"/>
                                            </p:txEl>
                                          </p:spTgt>
                                        </p:tgtEl>
                                        <p:attrNameLst>
                                          <p:attrName>style.visibility</p:attrName>
                                        </p:attrNameLst>
                                      </p:cBhvr>
                                      <p:to>
                                        <p:strVal val="visible"/>
                                      </p:to>
                                    </p:set>
                                    <p:animEffect transition="in" filter="fade">
                                      <p:cBhvr>
                                        <p:cTn id="10" dur="500"/>
                                        <p:tgtEl>
                                          <p:spTgt spid="21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0" nodeType="clickEffect">
                                  <p:stCondLst>
                                    <p:cond delay="0"/>
                                  </p:stCondLst>
                                  <p:iterate>
                                    <p:tmAbs val="0"/>
                                  </p:iterate>
                                  <p:childTnLst>
                                    <p:set>
                                      <p:cBhvr>
                                        <p:cTn id="14" fill="hold"/>
                                        <p:tgtEl>
                                          <p:spTgt spid="215">
                                            <p:txEl>
                                              <p:pRg st="1" end="1"/>
                                            </p:txEl>
                                          </p:spTgt>
                                        </p:tgtEl>
                                        <p:attrNameLst>
                                          <p:attrName>style.visibility</p:attrName>
                                        </p:attrNameLst>
                                      </p:cBhvr>
                                      <p:to>
                                        <p:strVal val="visible"/>
                                      </p:to>
                                    </p:set>
                                    <p:animEffect transition="in" filter="fade">
                                      <p:cBhvr>
                                        <p:cTn id="15" dur="500"/>
                                        <p:tgtEl>
                                          <p:spTgt spid="215">
                                            <p:txEl>
                                              <p:pRg st="1" end="1"/>
                                            </p:txEl>
                                          </p:spTgt>
                                        </p:tgtEl>
                                      </p:cBhvr>
                                    </p:animEffect>
                                  </p:childTnLst>
                                </p:cTn>
                              </p:par>
                            </p:childTnLst>
                          </p:cTn>
                        </p:par>
                        <p:par>
                          <p:cTn id="16" fill="hold">
                            <p:stCondLst>
                              <p:cond delay="500"/>
                            </p:stCondLst>
                            <p:childTnLst>
                              <p:par>
                                <p:cTn id="17" presetID="22" presetClass="entr" presetSubtype="4" fill="hold" grpId="0" nodeType="afterEffect">
                                  <p:stCondLst>
                                    <p:cond delay="0"/>
                                  </p:stCondLst>
                                  <p:iterate>
                                    <p:tmAbs val="0"/>
                                  </p:iterate>
                                  <p:childTnLst>
                                    <p:set>
                                      <p:cBhvr>
                                        <p:cTn id="18" fill="hold"/>
                                        <p:tgtEl>
                                          <p:spTgt spid="222"/>
                                        </p:tgtEl>
                                        <p:attrNameLst>
                                          <p:attrName>style.visibility</p:attrName>
                                        </p:attrNameLst>
                                      </p:cBhvr>
                                      <p:to>
                                        <p:strVal val="visible"/>
                                      </p:to>
                                    </p:set>
                                    <p:animEffect transition="in" filter="wipe(down)">
                                      <p:cBhvr>
                                        <p:cTn id="19" dur="500"/>
                                        <p:tgtEl>
                                          <p:spTgt spid="2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grpId="0" nodeType="clickEffect">
                                  <p:stCondLst>
                                    <p:cond delay="0"/>
                                  </p:stCondLst>
                                  <p:iterate>
                                    <p:tmAbs val="0"/>
                                  </p:iterate>
                                  <p:childTnLst>
                                    <p:set>
                                      <p:cBhvr>
                                        <p:cTn id="23" fill="hold"/>
                                        <p:tgtEl>
                                          <p:spTgt spid="215">
                                            <p:txEl>
                                              <p:pRg st="2" end="2"/>
                                            </p:txEl>
                                          </p:spTgt>
                                        </p:tgtEl>
                                        <p:attrNameLst>
                                          <p:attrName>style.visibility</p:attrName>
                                        </p:attrNameLst>
                                      </p:cBhvr>
                                      <p:to>
                                        <p:strVal val="visible"/>
                                      </p:to>
                                    </p:set>
                                    <p:animEffect transition="in" filter="fade">
                                      <p:cBhvr>
                                        <p:cTn id="24" dur="500"/>
                                        <p:tgtEl>
                                          <p:spTgt spid="215">
                                            <p:txEl>
                                              <p:pRg st="2" end="2"/>
                                            </p:txEl>
                                          </p:spTgt>
                                        </p:tgtEl>
                                      </p:cBhvr>
                                    </p:animEffect>
                                  </p:childTnLst>
                                </p:cTn>
                              </p:par>
                            </p:childTnLst>
                          </p:cTn>
                        </p:par>
                        <p:par>
                          <p:cTn id="25" fill="hold">
                            <p:stCondLst>
                              <p:cond delay="500"/>
                            </p:stCondLst>
                            <p:childTnLst>
                              <p:par>
                                <p:cTn id="26" presetID="23" presetClass="entr" presetSubtype="16" fill="hold" grpId="0" nodeType="afterEffect">
                                  <p:stCondLst>
                                    <p:cond delay="0"/>
                                  </p:stCondLst>
                                  <p:iterate>
                                    <p:tmAbs val="0"/>
                                  </p:iterate>
                                  <p:childTnLst>
                                    <p:set>
                                      <p:cBhvr>
                                        <p:cTn id="27" fill="hold"/>
                                        <p:tgtEl>
                                          <p:spTgt spid="221"/>
                                        </p:tgtEl>
                                        <p:attrNameLst>
                                          <p:attrName>style.visibility</p:attrName>
                                        </p:attrNameLst>
                                      </p:cBhvr>
                                      <p:to>
                                        <p:strVal val="visible"/>
                                      </p:to>
                                    </p:set>
                                    <p:anim calcmode="lin" valueType="num">
                                      <p:cBhvr>
                                        <p:cTn id="28" dur="500" fill="hold"/>
                                        <p:tgtEl>
                                          <p:spTgt spid="221"/>
                                        </p:tgtEl>
                                        <p:attrNameLst>
                                          <p:attrName>ppt_w</p:attrName>
                                        </p:attrNameLst>
                                      </p:cBhvr>
                                      <p:tavLst>
                                        <p:tav tm="0">
                                          <p:val>
                                            <p:fltVal val="0"/>
                                          </p:val>
                                        </p:tav>
                                        <p:tav tm="100000">
                                          <p:val>
                                            <p:strVal val="#ppt_w"/>
                                          </p:val>
                                        </p:tav>
                                      </p:tavLst>
                                    </p:anim>
                                    <p:anim calcmode="lin" valueType="num">
                                      <p:cBhvr>
                                        <p:cTn id="29" dur="500" fill="hold"/>
                                        <p:tgtEl>
                                          <p:spTgt spid="221"/>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iterate>
                                    <p:tmAbs val="0"/>
                                  </p:iterate>
                                  <p:childTnLst>
                                    <p:set>
                                      <p:cBhvr>
                                        <p:cTn id="32" fill="hold"/>
                                        <p:tgtEl>
                                          <p:spTgt spid="224"/>
                                        </p:tgtEl>
                                        <p:attrNameLst>
                                          <p:attrName>style.visibility</p:attrName>
                                        </p:attrNameLst>
                                      </p:cBhvr>
                                      <p:to>
                                        <p:strVal val="visible"/>
                                      </p:to>
                                    </p:set>
                                    <p:anim calcmode="lin" valueType="num">
                                      <p:cBhvr>
                                        <p:cTn id="33" dur="500" fill="hold"/>
                                        <p:tgtEl>
                                          <p:spTgt spid="224"/>
                                        </p:tgtEl>
                                        <p:attrNameLst>
                                          <p:attrName>ppt_w</p:attrName>
                                        </p:attrNameLst>
                                      </p:cBhvr>
                                      <p:tavLst>
                                        <p:tav tm="0">
                                          <p:val>
                                            <p:fltVal val="0"/>
                                          </p:val>
                                        </p:tav>
                                        <p:tav tm="100000">
                                          <p:val>
                                            <p:strVal val="#ppt_w"/>
                                          </p:val>
                                        </p:tav>
                                      </p:tavLst>
                                    </p:anim>
                                    <p:anim calcmode="lin" valueType="num">
                                      <p:cBhvr>
                                        <p:cTn id="34" dur="500" fill="hold"/>
                                        <p:tgtEl>
                                          <p:spTgt spid="224"/>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fill="hold" grpId="0" nodeType="clickEffect">
                                  <p:stCondLst>
                                    <p:cond delay="0"/>
                                  </p:stCondLst>
                                  <p:iterate>
                                    <p:tmAbs val="0"/>
                                  </p:iterate>
                                  <p:childTnLst>
                                    <p:set>
                                      <p:cBhvr>
                                        <p:cTn id="38" fill="hold"/>
                                        <p:tgtEl>
                                          <p:spTgt spid="215">
                                            <p:txEl>
                                              <p:pRg st="3" end="3"/>
                                            </p:txEl>
                                          </p:spTgt>
                                        </p:tgtEl>
                                        <p:attrNameLst>
                                          <p:attrName>style.visibility</p:attrName>
                                        </p:attrNameLst>
                                      </p:cBhvr>
                                      <p:to>
                                        <p:strVal val="visible"/>
                                      </p:to>
                                    </p:set>
                                    <p:animEffect transition="in" filter="fade">
                                      <p:cBhvr>
                                        <p:cTn id="39" dur="500"/>
                                        <p:tgtEl>
                                          <p:spTgt spid="215">
                                            <p:txEl>
                                              <p:pRg st="3" end="3"/>
                                            </p:txEl>
                                          </p:spTgt>
                                        </p:tgtEl>
                                      </p:cBhvr>
                                    </p:animEffect>
                                  </p:childTnLst>
                                </p:cTn>
                              </p:par>
                            </p:childTnLst>
                          </p:cTn>
                        </p:par>
                        <p:par>
                          <p:cTn id="40" fill="hold">
                            <p:stCondLst>
                              <p:cond delay="500"/>
                            </p:stCondLst>
                            <p:childTnLst>
                              <p:par>
                                <p:cTn id="41" presetID="22" presetClass="entr" presetSubtype="4" fill="hold" grpId="0" nodeType="afterEffect">
                                  <p:stCondLst>
                                    <p:cond delay="0"/>
                                  </p:stCondLst>
                                  <p:iterate>
                                    <p:tmAbs val="0"/>
                                  </p:iterate>
                                  <p:childTnLst>
                                    <p:set>
                                      <p:cBhvr>
                                        <p:cTn id="42" fill="hold"/>
                                        <p:tgtEl>
                                          <p:spTgt spid="223"/>
                                        </p:tgtEl>
                                        <p:attrNameLst>
                                          <p:attrName>style.visibility</p:attrName>
                                        </p:attrNameLst>
                                      </p:cBhvr>
                                      <p:to>
                                        <p:strVal val="visible"/>
                                      </p:to>
                                    </p:set>
                                    <p:animEffect transition="in" filter="wipe(down)">
                                      <p:cBhvr>
                                        <p:cTn id="43" dur="500"/>
                                        <p:tgtEl>
                                          <p:spTgt spid="2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grpId="0" nodeType="clickEffect">
                                  <p:stCondLst>
                                    <p:cond delay="0"/>
                                  </p:stCondLst>
                                  <p:iterate>
                                    <p:tmAbs val="0"/>
                                  </p:iterate>
                                  <p:childTnLst>
                                    <p:set>
                                      <p:cBhvr>
                                        <p:cTn id="47" fill="hold"/>
                                        <p:tgtEl>
                                          <p:spTgt spid="215">
                                            <p:txEl>
                                              <p:pRg st="4" end="4"/>
                                            </p:txEl>
                                          </p:spTgt>
                                        </p:tgtEl>
                                        <p:attrNameLst>
                                          <p:attrName>style.visibility</p:attrName>
                                        </p:attrNameLst>
                                      </p:cBhvr>
                                      <p:to>
                                        <p:strVal val="visible"/>
                                      </p:to>
                                    </p:set>
                                    <p:animEffect transition="in" filter="fade">
                                      <p:cBhvr>
                                        <p:cTn id="48" dur="500"/>
                                        <p:tgtEl>
                                          <p:spTgt spid="215">
                                            <p:txEl>
                                              <p:pRg st="4" end="4"/>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iterate>
                                    <p:tmAbs val="0"/>
                                  </p:iterate>
                                  <p:childTnLst>
                                    <p:set>
                                      <p:cBhvr>
                                        <p:cTn id="51" fill="hold"/>
                                        <p:tgtEl>
                                          <p:spTgt spid="245"/>
                                        </p:tgtEl>
                                        <p:attrNameLst>
                                          <p:attrName>style.visibility</p:attrName>
                                        </p:attrNameLst>
                                      </p:cBhvr>
                                      <p:to>
                                        <p:strVal val="visible"/>
                                      </p:to>
                                    </p:set>
                                    <p:animEffect transition="in" filter="wipe(left)">
                                      <p:cBhvr>
                                        <p:cTn id="52" dur="500"/>
                                        <p:tgtEl>
                                          <p:spTgt spid="245"/>
                                        </p:tgtEl>
                                      </p:cBhvr>
                                    </p:animEffect>
                                  </p:childTnLst>
                                </p:cTn>
                              </p:par>
                            </p:childTnLst>
                          </p:cTn>
                        </p:par>
                        <p:par>
                          <p:cTn id="53" fill="hold">
                            <p:stCondLst>
                              <p:cond delay="1000"/>
                            </p:stCondLst>
                            <p:childTnLst>
                              <p:par>
                                <p:cTn id="54" presetID="10" presetClass="exit" fill="hold" grpId="0" nodeType="afterEffect">
                                  <p:stCondLst>
                                    <p:cond delay="0"/>
                                  </p:stCondLst>
                                  <p:iterate>
                                    <p:tmAbs val="0"/>
                                  </p:iterate>
                                  <p:childTnLst>
                                    <p:animEffect transition="out" filter="fade">
                                      <p:cBhvr>
                                        <p:cTn id="55" dur="500" fill="hold"/>
                                        <p:tgtEl>
                                          <p:spTgt spid="246"/>
                                        </p:tgtEl>
                                      </p:cBhvr>
                                    </p:animEffect>
                                    <p:set>
                                      <p:cBhvr>
                                        <p:cTn id="56" fill="hold">
                                          <p:stCondLst>
                                            <p:cond delay="499"/>
                                          </p:stCondLst>
                                        </p:cTn>
                                        <p:tgtEl>
                                          <p:spTgt spid="24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fill="hold" grpId="0" nodeType="clickEffect">
                                  <p:stCondLst>
                                    <p:cond delay="0"/>
                                  </p:stCondLst>
                                  <p:iterate>
                                    <p:tmAbs val="0"/>
                                  </p:iterate>
                                  <p:childTnLst>
                                    <p:set>
                                      <p:cBhvr>
                                        <p:cTn id="60" fill="hold"/>
                                        <p:tgtEl>
                                          <p:spTgt spid="215">
                                            <p:txEl>
                                              <p:pRg st="5" end="5"/>
                                            </p:txEl>
                                          </p:spTgt>
                                        </p:tgtEl>
                                        <p:attrNameLst>
                                          <p:attrName>style.visibility</p:attrName>
                                        </p:attrNameLst>
                                      </p:cBhvr>
                                      <p:to>
                                        <p:strVal val="visible"/>
                                      </p:to>
                                    </p:set>
                                    <p:animEffect transition="in" filter="fade">
                                      <p:cBhvr>
                                        <p:cTn id="61" dur="500"/>
                                        <p:tgtEl>
                                          <p:spTgt spid="215">
                                            <p:txEl>
                                              <p:pRg st="5" end="5"/>
                                            </p:txEl>
                                          </p:spTgt>
                                        </p:tgtEl>
                                      </p:cBhvr>
                                    </p:animEffect>
                                  </p:childTnLst>
                                </p:cTn>
                              </p:par>
                            </p:childTnLst>
                          </p:cTn>
                        </p:par>
                        <p:par>
                          <p:cTn id="62" fill="hold">
                            <p:stCondLst>
                              <p:cond delay="500"/>
                            </p:stCondLst>
                            <p:childTnLst>
                              <p:par>
                                <p:cTn id="63" presetID="22" presetClass="entr" presetSubtype="4" fill="hold" grpId="0" nodeType="afterEffect">
                                  <p:stCondLst>
                                    <p:cond delay="0"/>
                                  </p:stCondLst>
                                  <p:iterate>
                                    <p:tmAbs val="0"/>
                                  </p:iterate>
                                  <p:childTnLst>
                                    <p:set>
                                      <p:cBhvr>
                                        <p:cTn id="64" fill="hold"/>
                                        <p:tgtEl>
                                          <p:spTgt spid="231"/>
                                        </p:tgtEl>
                                        <p:attrNameLst>
                                          <p:attrName>style.visibility</p:attrName>
                                        </p:attrNameLst>
                                      </p:cBhvr>
                                      <p:to>
                                        <p:strVal val="visible"/>
                                      </p:to>
                                    </p:set>
                                    <p:animEffect transition="in" filter="wipe(down)">
                                      <p:cBhvr>
                                        <p:cTn id="65" dur="500"/>
                                        <p:tgtEl>
                                          <p:spTgt spid="23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fill="hold" grpId="0" nodeType="clickEffect">
                                  <p:stCondLst>
                                    <p:cond delay="0"/>
                                  </p:stCondLst>
                                  <p:iterate>
                                    <p:tmAbs val="0"/>
                                  </p:iterate>
                                  <p:childTnLst>
                                    <p:set>
                                      <p:cBhvr>
                                        <p:cTn id="69" fill="hold"/>
                                        <p:tgtEl>
                                          <p:spTgt spid="215">
                                            <p:txEl>
                                              <p:pRg st="6" end="6"/>
                                            </p:txEl>
                                          </p:spTgt>
                                        </p:tgtEl>
                                        <p:attrNameLst>
                                          <p:attrName>style.visibility</p:attrName>
                                        </p:attrNameLst>
                                      </p:cBhvr>
                                      <p:to>
                                        <p:strVal val="visible"/>
                                      </p:to>
                                    </p:set>
                                    <p:animEffect transition="in" filter="fade">
                                      <p:cBhvr>
                                        <p:cTn id="70" dur="500"/>
                                        <p:tgtEl>
                                          <p:spTgt spid="215">
                                            <p:txEl>
                                              <p:pRg st="6" end="6"/>
                                            </p:txEl>
                                          </p:spTgt>
                                        </p:tgtEl>
                                      </p:cBhvr>
                                    </p:animEffect>
                                  </p:childTnLst>
                                </p:cTn>
                              </p:par>
                            </p:childTnLst>
                          </p:cTn>
                        </p:par>
                        <p:par>
                          <p:cTn id="71" fill="hold">
                            <p:stCondLst>
                              <p:cond delay="500"/>
                            </p:stCondLst>
                            <p:childTnLst>
                              <p:par>
                                <p:cTn id="72" presetID="23" presetClass="entr" presetSubtype="16" fill="hold" grpId="0" nodeType="afterEffect">
                                  <p:stCondLst>
                                    <p:cond delay="0"/>
                                  </p:stCondLst>
                                  <p:iterate>
                                    <p:tmAbs val="0"/>
                                  </p:iterate>
                                  <p:childTnLst>
                                    <p:set>
                                      <p:cBhvr>
                                        <p:cTn id="73" fill="hold"/>
                                        <p:tgtEl>
                                          <p:spTgt spid="230"/>
                                        </p:tgtEl>
                                        <p:attrNameLst>
                                          <p:attrName>style.visibility</p:attrName>
                                        </p:attrNameLst>
                                      </p:cBhvr>
                                      <p:to>
                                        <p:strVal val="visible"/>
                                      </p:to>
                                    </p:set>
                                    <p:anim calcmode="lin" valueType="num">
                                      <p:cBhvr>
                                        <p:cTn id="74" dur="500" fill="hold"/>
                                        <p:tgtEl>
                                          <p:spTgt spid="230"/>
                                        </p:tgtEl>
                                        <p:attrNameLst>
                                          <p:attrName>ppt_w</p:attrName>
                                        </p:attrNameLst>
                                      </p:cBhvr>
                                      <p:tavLst>
                                        <p:tav tm="0">
                                          <p:val>
                                            <p:fltVal val="0"/>
                                          </p:val>
                                        </p:tav>
                                        <p:tav tm="100000">
                                          <p:val>
                                            <p:strVal val="#ppt_w"/>
                                          </p:val>
                                        </p:tav>
                                      </p:tavLst>
                                    </p:anim>
                                    <p:anim calcmode="lin" valueType="num">
                                      <p:cBhvr>
                                        <p:cTn id="75" dur="500" fill="hold"/>
                                        <p:tgtEl>
                                          <p:spTgt spid="230"/>
                                        </p:tgtEl>
                                        <p:attrNameLst>
                                          <p:attrName>ppt_h</p:attrName>
                                        </p:attrNameLst>
                                      </p:cBhvr>
                                      <p:tavLst>
                                        <p:tav tm="0">
                                          <p:val>
                                            <p:fltVal val="0"/>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fill="hold" grpId="0" nodeType="clickEffect">
                                  <p:stCondLst>
                                    <p:cond delay="0"/>
                                  </p:stCondLst>
                                  <p:iterate>
                                    <p:tmAbs val="0"/>
                                  </p:iterate>
                                  <p:childTnLst>
                                    <p:set>
                                      <p:cBhvr>
                                        <p:cTn id="79" fill="hold"/>
                                        <p:tgtEl>
                                          <p:spTgt spid="215">
                                            <p:txEl>
                                              <p:pRg st="7" end="7"/>
                                            </p:txEl>
                                          </p:spTgt>
                                        </p:tgtEl>
                                        <p:attrNameLst>
                                          <p:attrName>style.visibility</p:attrName>
                                        </p:attrNameLst>
                                      </p:cBhvr>
                                      <p:to>
                                        <p:strVal val="visible"/>
                                      </p:to>
                                    </p:set>
                                    <p:animEffect transition="in" filter="fade">
                                      <p:cBhvr>
                                        <p:cTn id="80" dur="500"/>
                                        <p:tgtEl>
                                          <p:spTgt spid="215">
                                            <p:txEl>
                                              <p:pRg st="7" end="7"/>
                                            </p:txEl>
                                          </p:spTgt>
                                        </p:tgtEl>
                                      </p:cBhvr>
                                    </p:animEffect>
                                  </p:childTnLst>
                                </p:cTn>
                              </p:par>
                            </p:childTnLst>
                          </p:cTn>
                        </p:par>
                        <p:par>
                          <p:cTn id="81" fill="hold">
                            <p:stCondLst>
                              <p:cond delay="500"/>
                            </p:stCondLst>
                            <p:childTnLst>
                              <p:par>
                                <p:cTn id="82" presetID="22" presetClass="entr" presetSubtype="4" fill="hold" grpId="0" nodeType="afterEffect">
                                  <p:stCondLst>
                                    <p:cond delay="0"/>
                                  </p:stCondLst>
                                  <p:iterate>
                                    <p:tmAbs val="0"/>
                                  </p:iterate>
                                  <p:childTnLst>
                                    <p:set>
                                      <p:cBhvr>
                                        <p:cTn id="83" fill="hold"/>
                                        <p:tgtEl>
                                          <p:spTgt spid="232"/>
                                        </p:tgtEl>
                                        <p:attrNameLst>
                                          <p:attrName>style.visibility</p:attrName>
                                        </p:attrNameLst>
                                      </p:cBhvr>
                                      <p:to>
                                        <p:strVal val="visible"/>
                                      </p:to>
                                    </p:set>
                                    <p:animEffect transition="in" filter="wipe(down)">
                                      <p:cBhvr>
                                        <p:cTn id="84" dur="500"/>
                                        <p:tgtEl>
                                          <p:spTgt spid="23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fill="hold" grpId="0" nodeType="clickEffect">
                                  <p:stCondLst>
                                    <p:cond delay="0"/>
                                  </p:stCondLst>
                                  <p:iterate>
                                    <p:tmAbs val="0"/>
                                  </p:iterate>
                                  <p:childTnLst>
                                    <p:set>
                                      <p:cBhvr>
                                        <p:cTn id="88" fill="hold"/>
                                        <p:tgtEl>
                                          <p:spTgt spid="215">
                                            <p:txEl>
                                              <p:pRg st="8" end="8"/>
                                            </p:txEl>
                                          </p:spTgt>
                                        </p:tgtEl>
                                        <p:attrNameLst>
                                          <p:attrName>style.visibility</p:attrName>
                                        </p:attrNameLst>
                                      </p:cBhvr>
                                      <p:to>
                                        <p:strVal val="visible"/>
                                      </p:to>
                                    </p:set>
                                    <p:animEffect transition="in" filter="fade">
                                      <p:cBhvr>
                                        <p:cTn id="89" dur="500"/>
                                        <p:tgtEl>
                                          <p:spTgt spid="215">
                                            <p:txEl>
                                              <p:pRg st="8" end="8"/>
                                            </p:txEl>
                                          </p:spTgt>
                                        </p:tgtEl>
                                      </p:cBhvr>
                                    </p:animEffect>
                                  </p:childTnLst>
                                </p:cTn>
                              </p:par>
                            </p:childTnLst>
                          </p:cTn>
                        </p:par>
                        <p:par>
                          <p:cTn id="90" fill="hold">
                            <p:stCondLst>
                              <p:cond delay="500"/>
                            </p:stCondLst>
                            <p:childTnLst>
                              <p:par>
                                <p:cTn id="91" presetID="22" presetClass="entr" presetSubtype="8" fill="hold" grpId="0" nodeType="afterEffect">
                                  <p:stCondLst>
                                    <p:cond delay="0"/>
                                  </p:stCondLst>
                                  <p:iterate>
                                    <p:tmAbs val="0"/>
                                  </p:iterate>
                                  <p:childTnLst>
                                    <p:set>
                                      <p:cBhvr>
                                        <p:cTn id="92" fill="hold"/>
                                        <p:tgtEl>
                                          <p:spTgt spid="247"/>
                                        </p:tgtEl>
                                        <p:attrNameLst>
                                          <p:attrName>style.visibility</p:attrName>
                                        </p:attrNameLst>
                                      </p:cBhvr>
                                      <p:to>
                                        <p:strVal val="visible"/>
                                      </p:to>
                                    </p:set>
                                    <p:animEffect transition="in" filter="wipe(left)">
                                      <p:cBhvr>
                                        <p:cTn id="93" dur="500"/>
                                        <p:tgtEl>
                                          <p:spTgt spid="2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fill="hold" grpId="0" nodeType="clickEffect">
                                  <p:stCondLst>
                                    <p:cond delay="0"/>
                                  </p:stCondLst>
                                  <p:iterate>
                                    <p:tmAbs val="0"/>
                                  </p:iterate>
                                  <p:childTnLst>
                                    <p:set>
                                      <p:cBhvr>
                                        <p:cTn id="97" fill="hold"/>
                                        <p:tgtEl>
                                          <p:spTgt spid="215">
                                            <p:txEl>
                                              <p:pRg st="9" end="9"/>
                                            </p:txEl>
                                          </p:spTgt>
                                        </p:tgtEl>
                                        <p:attrNameLst>
                                          <p:attrName>style.visibility</p:attrName>
                                        </p:attrNameLst>
                                      </p:cBhvr>
                                      <p:to>
                                        <p:strVal val="visible"/>
                                      </p:to>
                                    </p:set>
                                    <p:animEffect transition="in" filter="fade">
                                      <p:cBhvr>
                                        <p:cTn id="98" dur="500"/>
                                        <p:tgtEl>
                                          <p:spTgt spid="215">
                                            <p:txEl>
                                              <p:pRg st="9" end="9"/>
                                            </p:txEl>
                                          </p:spTgt>
                                        </p:tgtEl>
                                      </p:cBhvr>
                                    </p:animEffect>
                                  </p:childTnLst>
                                </p:cTn>
                              </p:par>
                            </p:childTnLst>
                          </p:cTn>
                        </p:par>
                        <p:par>
                          <p:cTn id="99" fill="hold">
                            <p:stCondLst>
                              <p:cond delay="500"/>
                            </p:stCondLst>
                            <p:childTnLst>
                              <p:par>
                                <p:cTn id="100" presetID="22" presetClass="exit" presetSubtype="8" fill="hold" grpId="1" nodeType="afterEffect">
                                  <p:stCondLst>
                                    <p:cond delay="0"/>
                                  </p:stCondLst>
                                  <p:iterate>
                                    <p:tmAbs val="0"/>
                                  </p:iterate>
                                  <p:childTnLst>
                                    <p:animEffect transition="out" filter="wipe(left)">
                                      <p:cBhvr>
                                        <p:cTn id="101" dur="500" fill="hold"/>
                                        <p:tgtEl>
                                          <p:spTgt spid="245"/>
                                        </p:tgtEl>
                                      </p:cBhvr>
                                    </p:animEffect>
                                    <p:set>
                                      <p:cBhvr>
                                        <p:cTn id="102" fill="hold">
                                          <p:stCondLst>
                                            <p:cond delay="499"/>
                                          </p:stCondLst>
                                        </p:cTn>
                                        <p:tgtEl>
                                          <p:spTgt spid="245"/>
                                        </p:tgtEl>
                                        <p:attrNameLst>
                                          <p:attrName>style.visibility</p:attrName>
                                        </p:attrNameLst>
                                      </p:cBhvr>
                                      <p:to>
                                        <p:strVal val="hidden"/>
                                      </p:to>
                                    </p:set>
                                  </p:childTnLst>
                                </p:cTn>
                              </p:par>
                            </p:childTnLst>
                          </p:cTn>
                        </p:par>
                        <p:par>
                          <p:cTn id="103" fill="hold">
                            <p:stCondLst>
                              <p:cond delay="1000"/>
                            </p:stCondLst>
                            <p:childTnLst>
                              <p:par>
                                <p:cTn id="104" presetID="22" presetClass="entr" presetSubtype="8" fill="hold" grpId="0" nodeType="afterEffect">
                                  <p:stCondLst>
                                    <p:cond delay="0"/>
                                  </p:stCondLst>
                                  <p:iterate>
                                    <p:tmAbs val="0"/>
                                  </p:iterate>
                                  <p:childTnLst>
                                    <p:set>
                                      <p:cBhvr>
                                        <p:cTn id="105" fill="hold"/>
                                        <p:tgtEl>
                                          <p:spTgt spid="248"/>
                                        </p:tgtEl>
                                        <p:attrNameLst>
                                          <p:attrName>style.visibility</p:attrName>
                                        </p:attrNameLst>
                                      </p:cBhvr>
                                      <p:to>
                                        <p:strVal val="visible"/>
                                      </p:to>
                                    </p:set>
                                    <p:animEffect transition="in" filter="wipe(left)">
                                      <p:cBhvr>
                                        <p:cTn id="106" dur="500"/>
                                        <p:tgtEl>
                                          <p:spTgt spid="24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iterate>
                                    <p:tmAbs val="0"/>
                                  </p:iterate>
                                  <p:childTnLst>
                                    <p:set>
                                      <p:cBhvr>
                                        <p:cTn id="110" fill="hold"/>
                                        <p:tgtEl>
                                          <p:spTgt spid="239"/>
                                        </p:tgtEl>
                                        <p:attrNameLst>
                                          <p:attrName>style.visibility</p:attrName>
                                        </p:attrNameLst>
                                      </p:cBhvr>
                                      <p:to>
                                        <p:strVal val="visible"/>
                                      </p:to>
                                    </p:set>
                                    <p:animEffect transition="in" filter="wipe(down)">
                                      <p:cBhvr>
                                        <p:cTn id="111" dur="500"/>
                                        <p:tgtEl>
                                          <p:spTgt spid="239"/>
                                        </p:tgtEl>
                                      </p:cBhvr>
                                    </p:animEffect>
                                  </p:childTnLst>
                                </p:cTn>
                              </p:par>
                            </p:childTnLst>
                          </p:cTn>
                        </p:par>
                        <p:par>
                          <p:cTn id="112" fill="hold">
                            <p:stCondLst>
                              <p:cond delay="500"/>
                            </p:stCondLst>
                            <p:childTnLst>
                              <p:par>
                                <p:cTn id="113" presetID="23" presetClass="entr" presetSubtype="16" fill="hold" grpId="0" nodeType="afterEffect">
                                  <p:stCondLst>
                                    <p:cond delay="0"/>
                                  </p:stCondLst>
                                  <p:iterate>
                                    <p:tmAbs val="0"/>
                                  </p:iterate>
                                  <p:childTnLst>
                                    <p:set>
                                      <p:cBhvr>
                                        <p:cTn id="114" fill="hold"/>
                                        <p:tgtEl>
                                          <p:spTgt spid="238"/>
                                        </p:tgtEl>
                                        <p:attrNameLst>
                                          <p:attrName>style.visibility</p:attrName>
                                        </p:attrNameLst>
                                      </p:cBhvr>
                                      <p:to>
                                        <p:strVal val="visible"/>
                                      </p:to>
                                    </p:set>
                                    <p:anim calcmode="lin" valueType="num">
                                      <p:cBhvr>
                                        <p:cTn id="115" dur="500" fill="hold"/>
                                        <p:tgtEl>
                                          <p:spTgt spid="238"/>
                                        </p:tgtEl>
                                        <p:attrNameLst>
                                          <p:attrName>ppt_w</p:attrName>
                                        </p:attrNameLst>
                                      </p:cBhvr>
                                      <p:tavLst>
                                        <p:tav tm="0">
                                          <p:val>
                                            <p:fltVal val="0"/>
                                          </p:val>
                                        </p:tav>
                                        <p:tav tm="100000">
                                          <p:val>
                                            <p:strVal val="#ppt_w"/>
                                          </p:val>
                                        </p:tav>
                                      </p:tavLst>
                                    </p:anim>
                                    <p:anim calcmode="lin" valueType="num">
                                      <p:cBhvr>
                                        <p:cTn id="116" dur="500" fill="hold"/>
                                        <p:tgtEl>
                                          <p:spTgt spid="238"/>
                                        </p:tgtEl>
                                        <p:attrNameLst>
                                          <p:attrName>ppt_h</p:attrName>
                                        </p:attrNameLst>
                                      </p:cBhvr>
                                      <p:tavLst>
                                        <p:tav tm="0">
                                          <p:val>
                                            <p:fltVal val="0"/>
                                          </p:val>
                                        </p:tav>
                                        <p:tav tm="100000">
                                          <p:val>
                                            <p:strVal val="#ppt_h"/>
                                          </p:val>
                                        </p:tav>
                                      </p:tavLst>
                                    </p:anim>
                                  </p:childTnLst>
                                </p:cTn>
                              </p:par>
                            </p:childTnLst>
                          </p:cTn>
                        </p:par>
                        <p:par>
                          <p:cTn id="117" fill="hold">
                            <p:stCondLst>
                              <p:cond delay="1000"/>
                            </p:stCondLst>
                            <p:childTnLst>
                              <p:par>
                                <p:cTn id="118" presetID="22" presetClass="entr" presetSubtype="4" fill="hold" grpId="0" nodeType="afterEffect">
                                  <p:stCondLst>
                                    <p:cond delay="0"/>
                                  </p:stCondLst>
                                  <p:iterate>
                                    <p:tmAbs val="0"/>
                                  </p:iterate>
                                  <p:childTnLst>
                                    <p:set>
                                      <p:cBhvr>
                                        <p:cTn id="119" fill="hold"/>
                                        <p:tgtEl>
                                          <p:spTgt spid="240"/>
                                        </p:tgtEl>
                                        <p:attrNameLst>
                                          <p:attrName>style.visibility</p:attrName>
                                        </p:attrNameLst>
                                      </p:cBhvr>
                                      <p:to>
                                        <p:strVal val="visible"/>
                                      </p:to>
                                    </p:set>
                                    <p:animEffect transition="in" filter="wipe(down)">
                                      <p:cBhvr>
                                        <p:cTn id="120" dur="500"/>
                                        <p:tgtEl>
                                          <p:spTgt spid="240"/>
                                        </p:tgtEl>
                                      </p:cBhvr>
                                    </p:animEffect>
                                  </p:childTnLst>
                                </p:cTn>
                              </p:par>
                            </p:childTnLst>
                          </p:cTn>
                        </p:par>
                        <p:par>
                          <p:cTn id="121" fill="hold">
                            <p:stCondLst>
                              <p:cond delay="1500"/>
                            </p:stCondLst>
                            <p:childTnLst>
                              <p:par>
                                <p:cTn id="122" presetID="22" presetClass="entr" presetSubtype="8" fill="hold" grpId="0" nodeType="afterEffect">
                                  <p:stCondLst>
                                    <p:cond delay="0"/>
                                  </p:stCondLst>
                                  <p:iterate>
                                    <p:tmAbs val="0"/>
                                  </p:iterate>
                                  <p:childTnLst>
                                    <p:set>
                                      <p:cBhvr>
                                        <p:cTn id="123" fill="hold"/>
                                        <p:tgtEl>
                                          <p:spTgt spid="241"/>
                                        </p:tgtEl>
                                        <p:attrNameLst>
                                          <p:attrName>style.visibility</p:attrName>
                                        </p:attrNameLst>
                                      </p:cBhvr>
                                      <p:to>
                                        <p:strVal val="visible"/>
                                      </p:to>
                                    </p:set>
                                    <p:animEffect transition="in" filter="wipe(left)">
                                      <p:cBhvr>
                                        <p:cTn id="124" dur="500"/>
                                        <p:tgtEl>
                                          <p:spTgt spid="241"/>
                                        </p:tgtEl>
                                      </p:cBhvr>
                                    </p:animEffect>
                                  </p:childTnLst>
                                </p:cTn>
                              </p:par>
                            </p:childTnLst>
                          </p:cTn>
                        </p:par>
                        <p:par>
                          <p:cTn id="125" fill="hold">
                            <p:stCondLst>
                              <p:cond delay="2000"/>
                            </p:stCondLst>
                            <p:childTnLst>
                              <p:par>
                                <p:cTn id="126" presetID="22" presetClass="entr" presetSubtype="8" fill="hold" grpId="0" nodeType="afterEffect">
                                  <p:stCondLst>
                                    <p:cond delay="0"/>
                                  </p:stCondLst>
                                  <p:iterate>
                                    <p:tmAbs val="0"/>
                                  </p:iterate>
                                  <p:childTnLst>
                                    <p:set>
                                      <p:cBhvr>
                                        <p:cTn id="127" fill="hold"/>
                                        <p:tgtEl>
                                          <p:spTgt spid="249"/>
                                        </p:tgtEl>
                                        <p:attrNameLst>
                                          <p:attrName>style.visibility</p:attrName>
                                        </p:attrNameLst>
                                      </p:cBhvr>
                                      <p:to>
                                        <p:strVal val="visible"/>
                                      </p:to>
                                    </p:set>
                                    <p:animEffect transition="in" filter="wipe(left)">
                                      <p:cBhvr>
                                        <p:cTn id="128" dur="500"/>
                                        <p:tgtEl>
                                          <p:spTgt spid="249"/>
                                        </p:tgtEl>
                                      </p:cBhvr>
                                    </p:animEffect>
                                  </p:childTnLst>
                                </p:cTn>
                              </p:par>
                            </p:childTnLst>
                          </p:cTn>
                        </p:par>
                        <p:par>
                          <p:cTn id="129" fill="hold">
                            <p:stCondLst>
                              <p:cond delay="2500"/>
                            </p:stCondLst>
                            <p:childTnLst>
                              <p:par>
                                <p:cTn id="130" presetID="22" presetClass="exit" presetSubtype="8" fill="hold" grpId="1" nodeType="afterEffect">
                                  <p:stCondLst>
                                    <p:cond delay="0"/>
                                  </p:stCondLst>
                                  <p:iterate>
                                    <p:tmAbs val="0"/>
                                  </p:iterate>
                                  <p:childTnLst>
                                    <p:animEffect transition="out" filter="wipe(left)">
                                      <p:cBhvr>
                                        <p:cTn id="131" dur="500" fill="hold"/>
                                        <p:tgtEl>
                                          <p:spTgt spid="248"/>
                                        </p:tgtEl>
                                      </p:cBhvr>
                                    </p:animEffect>
                                    <p:set>
                                      <p:cBhvr>
                                        <p:cTn id="132" fill="hold">
                                          <p:stCondLst>
                                            <p:cond delay="499"/>
                                          </p:stCondLst>
                                        </p:cTn>
                                        <p:tgtEl>
                                          <p:spTgt spid="2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build="p" bldLvl="5" animBg="1" advAuto="0"/>
      <p:bldP spid="221" grpId="0" animBg="1" advAuto="0"/>
      <p:bldP spid="222" grpId="0" animBg="1" advAuto="0"/>
      <p:bldP spid="223" grpId="0" animBg="1" advAuto="0"/>
      <p:bldP spid="224" grpId="0" animBg="1" advAuto="0"/>
      <p:bldP spid="230" grpId="0" animBg="1" advAuto="0"/>
      <p:bldP spid="231" grpId="0" animBg="1" advAuto="0"/>
      <p:bldP spid="232" grpId="0" animBg="1" advAuto="0"/>
      <p:bldP spid="238" grpId="0" animBg="1" advAuto="0"/>
      <p:bldP spid="239" grpId="0" animBg="1" advAuto="0"/>
      <p:bldP spid="240" grpId="0" animBg="1" advAuto="0"/>
      <p:bldP spid="241" grpId="0" animBg="1" advAuto="0"/>
      <p:bldP spid="245" grpId="0" animBg="1" advAuto="0"/>
      <p:bldP spid="245" grpId="1" animBg="1" advAuto="0"/>
      <p:bldP spid="246" grpId="0" animBg="1" advAuto="0"/>
      <p:bldP spid="247" grpId="0" animBg="1" advAuto="0"/>
      <p:bldP spid="248" grpId="0" animBg="1" advAuto="0"/>
      <p:bldP spid="248" grpId="1" animBg="1" advAuto="0"/>
      <p:bldP spid="249"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lass Node"/>
          <p:cNvSpPr txBox="1">
            <a:spLocks noGrp="1"/>
          </p:cNvSpPr>
          <p:nvPr>
            <p:ph type="title"/>
          </p:nvPr>
        </p:nvSpPr>
        <p:spPr>
          <a:prstGeom prst="rect">
            <a:avLst/>
          </a:prstGeom>
        </p:spPr>
        <p:txBody>
          <a:bodyPr/>
          <a:lstStyle/>
          <a:p>
            <a:r>
              <a:t>Class Node</a:t>
            </a:r>
          </a:p>
        </p:txBody>
      </p:sp>
      <p:sp>
        <p:nvSpPr>
          <p:cNvPr id="254" name="Data fields for…"/>
          <p:cNvSpPr txBox="1">
            <a:spLocks noGrp="1"/>
          </p:cNvSpPr>
          <p:nvPr>
            <p:ph type="body" idx="1"/>
          </p:nvPr>
        </p:nvSpPr>
        <p:spPr>
          <a:xfrm>
            <a:off x="127000" y="1562100"/>
            <a:ext cx="9156700" cy="6850380"/>
          </a:xfrm>
          <a:prstGeom prst="rect">
            <a:avLst/>
          </a:prstGeom>
        </p:spPr>
        <p:txBody>
          <a:bodyPr/>
          <a:lstStyle/>
          <a:p>
            <a:pPr>
              <a:spcBef>
                <a:spcPts val="1500"/>
              </a:spcBef>
              <a:buBlip>
                <a:blip r:embed="rId3"/>
              </a:buBlip>
            </a:pPr>
            <a:r>
              <a:rPr dirty="0"/>
              <a:t>Data fields for</a:t>
            </a:r>
          </a:p>
          <a:p>
            <a:pPr lvl="1">
              <a:spcBef>
                <a:spcPts val="1500"/>
              </a:spcBef>
              <a:buBlip>
                <a:blip r:embed="rId3"/>
              </a:buBlip>
            </a:pPr>
            <a:r>
              <a:rPr dirty="0"/>
              <a:t>Data stored in the Node</a:t>
            </a:r>
          </a:p>
          <a:p>
            <a:pPr lvl="1">
              <a:spcBef>
                <a:spcPts val="1500"/>
              </a:spcBef>
              <a:buBlip>
                <a:blip r:embed="rId3"/>
              </a:buBlip>
            </a:pPr>
            <a:r>
              <a:rPr dirty="0"/>
              <a:t>Reference to next node in the chain</a:t>
            </a:r>
          </a:p>
          <a:p>
            <a:pPr>
              <a:spcBef>
                <a:spcPts val="1500"/>
              </a:spcBef>
              <a:buBlip>
                <a:blip r:embed="rId3"/>
              </a:buBlip>
            </a:pPr>
            <a:r>
              <a:rPr dirty="0"/>
              <a:t>Constructors</a:t>
            </a:r>
          </a:p>
          <a:p>
            <a:pPr lvl="1">
              <a:spcBef>
                <a:spcPts val="1500"/>
              </a:spcBef>
              <a:buBlip>
                <a:blip r:embed="rId3"/>
              </a:buBlip>
            </a:pPr>
            <a:r>
              <a:rPr dirty="0"/>
              <a:t>With references to data and the next node</a:t>
            </a:r>
          </a:p>
          <a:p>
            <a:pPr lvl="1">
              <a:spcBef>
                <a:spcPts val="1500"/>
              </a:spcBef>
              <a:buBlip>
                <a:blip r:embed="rId3"/>
              </a:buBlip>
            </a:pPr>
            <a:r>
              <a:rPr dirty="0"/>
              <a:t>With reference only to next node</a:t>
            </a:r>
          </a:p>
          <a:p>
            <a:pPr lvl="2">
              <a:spcBef>
                <a:spcPts val="1500"/>
              </a:spcBef>
              <a:buBlip>
                <a:blip r:embed="rId3"/>
              </a:buBlip>
            </a:pPr>
            <a:r>
              <a:rPr dirty="0"/>
              <a:t>Set </a:t>
            </a:r>
            <a:r>
              <a:rPr b="1" dirty="0">
                <a:latin typeface="Courier New"/>
                <a:ea typeface="Courier New"/>
                <a:cs typeface="Courier New"/>
                <a:sym typeface="Courier New"/>
              </a:rPr>
              <a:t>next</a:t>
            </a:r>
            <a:r>
              <a:rPr dirty="0"/>
              <a:t> to </a:t>
            </a:r>
            <a:r>
              <a:rPr b="1" dirty="0" err="1">
                <a:solidFill>
                  <a:srgbClr val="0433FF"/>
                </a:solidFill>
                <a:latin typeface="Courier New"/>
                <a:ea typeface="Courier New"/>
                <a:cs typeface="Courier New"/>
                <a:sym typeface="Courier New"/>
              </a:rPr>
              <a:t>nullptr</a:t>
            </a:r>
            <a:endParaRPr b="1" dirty="0">
              <a:solidFill>
                <a:srgbClr val="0433FF"/>
              </a:solidFill>
              <a:latin typeface="Courier New"/>
              <a:ea typeface="Courier New"/>
              <a:cs typeface="Courier New"/>
              <a:sym typeface="Courier New"/>
            </a:endParaRPr>
          </a:p>
          <a:p>
            <a:pPr>
              <a:spcBef>
                <a:spcPts val="1500"/>
              </a:spcBef>
              <a:buBlip>
                <a:blip r:embed="rId3"/>
              </a:buBlip>
            </a:pPr>
            <a:r>
              <a:rPr dirty="0"/>
              <a:t>Accessor and mutator methods</a:t>
            </a:r>
          </a:p>
          <a:p>
            <a:pPr lvl="1">
              <a:spcBef>
                <a:spcPts val="1500"/>
              </a:spcBef>
              <a:buBlip>
                <a:blip r:embed="rId3"/>
              </a:buBlip>
            </a:pPr>
            <a:r>
              <a:rPr dirty="0"/>
              <a:t>For getting a reference to the data or next node</a:t>
            </a:r>
          </a:p>
          <a:p>
            <a:pPr lvl="1">
              <a:spcBef>
                <a:spcPts val="1500"/>
              </a:spcBef>
              <a:buBlip>
                <a:blip r:embed="rId3"/>
              </a:buBlip>
            </a:pPr>
            <a:r>
              <a:rPr dirty="0"/>
              <a:t>For setting the next node and the data</a:t>
            </a:r>
          </a:p>
        </p:txBody>
      </p:sp>
      <p:sp>
        <p:nvSpPr>
          <p:cNvPr id="255" name="Rectangle"/>
          <p:cNvSpPr/>
          <p:nvPr/>
        </p:nvSpPr>
        <p:spPr>
          <a:xfrm>
            <a:off x="9334500" y="1524000"/>
            <a:ext cx="6883400" cy="7117080"/>
          </a:xfrm>
          <a:prstGeom prst="rect">
            <a:avLst/>
          </a:prstGeom>
          <a:solidFill>
            <a:srgbClr val="E5E6E1"/>
          </a:solidFill>
          <a:ln w="38100">
            <a:solidFill>
              <a:srgbClr val="941100"/>
            </a:solidFill>
            <a:miter lim="400000"/>
          </a:ln>
          <a:effectLst>
            <a:outerShdw blurRad="2540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256" name="/** @file Node.h */…"/>
          <p:cNvSpPr/>
          <p:nvPr/>
        </p:nvSpPr>
        <p:spPr>
          <a:xfrm>
            <a:off x="9777936" y="1520428"/>
            <a:ext cx="6464301" cy="7120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defTabSz="431800">
              <a:tabLst>
                <a:tab pos="241300" algn="l"/>
              </a:tabLst>
              <a:defRPr sz="1800" b="1">
                <a:solidFill>
                  <a:srgbClr val="008400"/>
                </a:solidFill>
                <a:latin typeface="Menlo Regular"/>
                <a:ea typeface="Menlo Regular"/>
                <a:cs typeface="Menlo Regular"/>
                <a:sym typeface="Menlo Regular"/>
              </a:defRPr>
            </a:pPr>
            <a:r>
              <a:rPr sz="1600" dirty="0"/>
              <a:t>/** </a:t>
            </a:r>
            <a:r>
              <a:rPr sz="1600" dirty="0">
                <a:solidFill>
                  <a:srgbClr val="004C14"/>
                </a:solidFill>
              </a:rPr>
              <a:t>@file</a:t>
            </a:r>
            <a:r>
              <a:rPr sz="1600" dirty="0"/>
              <a:t> </a:t>
            </a:r>
            <a:r>
              <a:rPr sz="1600" dirty="0" err="1"/>
              <a:t>Node.h</a:t>
            </a:r>
            <a:r>
              <a:rPr sz="1600" dirty="0"/>
              <a:t> */</a:t>
            </a:r>
            <a:endParaRPr sz="1600" dirty="0">
              <a:solidFill>
                <a:srgbClr val="000000"/>
              </a:solidFill>
            </a:endParaRPr>
          </a:p>
          <a:p>
            <a:pPr algn="l" defTabSz="431800">
              <a:tabLst>
                <a:tab pos="241300" algn="l"/>
              </a:tabLst>
              <a:defRPr sz="1800" b="1">
                <a:latin typeface="Menlo Regular"/>
                <a:ea typeface="Menlo Regular"/>
                <a:cs typeface="Menlo Regular"/>
                <a:sym typeface="Menlo Regular"/>
              </a:defRPr>
            </a:pPr>
            <a:endParaRPr sz="1600" dirty="0">
              <a:solidFill>
                <a:srgbClr val="000000"/>
              </a:solidFill>
            </a:endParaRPr>
          </a:p>
          <a:p>
            <a:pPr algn="l" defTabSz="431800">
              <a:tabLst>
                <a:tab pos="241300" algn="l"/>
              </a:tabLst>
              <a:defRPr sz="1800" b="1">
                <a:solidFill>
                  <a:srgbClr val="78492A"/>
                </a:solidFill>
                <a:latin typeface="Menlo Regular"/>
                <a:ea typeface="Menlo Regular"/>
                <a:cs typeface="Menlo Regular"/>
                <a:sym typeface="Menlo Regular"/>
              </a:defRPr>
            </a:pPr>
            <a:r>
              <a:rPr sz="1600" dirty="0"/>
              <a:t>#</a:t>
            </a:r>
            <a:r>
              <a:rPr sz="1600" dirty="0" err="1"/>
              <a:t>ifndef</a:t>
            </a:r>
            <a:r>
              <a:rPr sz="1600" dirty="0"/>
              <a:t> _NODE</a:t>
            </a:r>
          </a:p>
          <a:p>
            <a:pPr algn="l" defTabSz="431800">
              <a:tabLst>
                <a:tab pos="241300" algn="l"/>
              </a:tabLst>
              <a:defRPr sz="1800" b="1">
                <a:solidFill>
                  <a:srgbClr val="78492A"/>
                </a:solidFill>
                <a:latin typeface="Menlo Regular"/>
                <a:ea typeface="Menlo Regular"/>
                <a:cs typeface="Menlo Regular"/>
                <a:sym typeface="Menlo Regular"/>
              </a:defRPr>
            </a:pPr>
            <a:r>
              <a:rPr sz="1600" dirty="0"/>
              <a:t>#define _NODE</a:t>
            </a:r>
          </a:p>
          <a:p>
            <a:pPr algn="l" defTabSz="431800">
              <a:tabLst>
                <a:tab pos="241300" algn="l"/>
              </a:tabLst>
              <a:defRPr sz="1800" b="1">
                <a:latin typeface="Menlo Regular"/>
                <a:ea typeface="Menlo Regular"/>
                <a:cs typeface="Menlo Regular"/>
                <a:sym typeface="Menlo Regular"/>
              </a:defRPr>
            </a:pPr>
            <a:endParaRPr sz="1600" dirty="0"/>
          </a:p>
          <a:p>
            <a:pPr algn="l" defTabSz="431800">
              <a:tabLst>
                <a:tab pos="241300" algn="l"/>
              </a:tabLst>
              <a:defRPr sz="1800" b="1">
                <a:latin typeface="Menlo Regular"/>
                <a:ea typeface="Menlo Regular"/>
                <a:cs typeface="Menlo Regular"/>
                <a:sym typeface="Menlo Regular"/>
              </a:defRPr>
            </a:pPr>
            <a:r>
              <a:rPr sz="1600" dirty="0">
                <a:solidFill>
                  <a:srgbClr val="BB2CA2"/>
                </a:solidFill>
              </a:rPr>
              <a:t>template</a:t>
            </a:r>
            <a:r>
              <a:rPr sz="1600" dirty="0"/>
              <a:t>&lt;</a:t>
            </a:r>
            <a:r>
              <a:rPr sz="1600" dirty="0">
                <a:solidFill>
                  <a:srgbClr val="BB2CA2"/>
                </a:solidFill>
              </a:rPr>
              <a:t>class</a:t>
            </a:r>
            <a:r>
              <a:rPr sz="1600" dirty="0"/>
              <a:t> ItemType&gt;</a:t>
            </a:r>
          </a:p>
          <a:p>
            <a:pPr algn="l" defTabSz="431800">
              <a:tabLst>
                <a:tab pos="241300" algn="l"/>
              </a:tabLst>
              <a:defRPr sz="1800" b="1">
                <a:latin typeface="Menlo Regular"/>
                <a:ea typeface="Menlo Regular"/>
                <a:cs typeface="Menlo Regular"/>
                <a:sym typeface="Menlo Regular"/>
              </a:defRPr>
            </a:pPr>
            <a:r>
              <a:rPr sz="1600" dirty="0">
                <a:solidFill>
                  <a:srgbClr val="BB2CA2"/>
                </a:solidFill>
              </a:rPr>
              <a:t>class</a:t>
            </a:r>
            <a:r>
              <a:rPr sz="1600" dirty="0"/>
              <a:t> Node</a:t>
            </a:r>
          </a:p>
          <a:p>
            <a:pPr algn="l" defTabSz="431800">
              <a:tabLst>
                <a:tab pos="241300" algn="l"/>
              </a:tabLst>
              <a:defRPr sz="1800" b="1">
                <a:latin typeface="Menlo Regular"/>
                <a:ea typeface="Menlo Regular"/>
                <a:cs typeface="Menlo Regular"/>
                <a:sym typeface="Menlo Regular"/>
              </a:defRPr>
            </a:pPr>
            <a:r>
              <a:rPr sz="1600" dirty="0"/>
              <a:t>{</a:t>
            </a:r>
          </a:p>
          <a:p>
            <a:pPr algn="l" defTabSz="431800">
              <a:tabLst>
                <a:tab pos="241300" algn="l"/>
              </a:tabLst>
              <a:defRPr sz="1800" b="1">
                <a:solidFill>
                  <a:srgbClr val="BB2CA2"/>
                </a:solidFill>
                <a:latin typeface="Menlo Regular"/>
                <a:ea typeface="Menlo Regular"/>
                <a:cs typeface="Menlo Regular"/>
                <a:sym typeface="Menlo Regular"/>
              </a:defRPr>
            </a:pPr>
            <a:r>
              <a:rPr sz="1600" dirty="0"/>
              <a:t>private</a:t>
            </a:r>
            <a:r>
              <a:rPr sz="1600" dirty="0">
                <a:solidFill>
                  <a:srgbClr val="000000"/>
                </a:solidFill>
              </a:rPr>
              <a:t>:</a:t>
            </a:r>
          </a:p>
          <a:p>
            <a:pPr algn="l" defTabSz="431800">
              <a:tabLst>
                <a:tab pos="241300" algn="l"/>
              </a:tabLst>
              <a:defRPr sz="1800" b="1">
                <a:latin typeface="Menlo Regular"/>
                <a:ea typeface="Menlo Regular"/>
                <a:cs typeface="Menlo Regular"/>
                <a:sym typeface="Menlo Regular"/>
              </a:defRPr>
            </a:pPr>
            <a:r>
              <a:rPr sz="1600" dirty="0"/>
              <a:t>   ItemType        item;</a:t>
            </a:r>
          </a:p>
          <a:p>
            <a:pPr algn="l" defTabSz="431800">
              <a:tabLst>
                <a:tab pos="241300" algn="l"/>
              </a:tabLst>
              <a:defRPr sz="1800" b="1">
                <a:latin typeface="Menlo Regular"/>
                <a:ea typeface="Menlo Regular"/>
                <a:cs typeface="Menlo Regular"/>
                <a:sym typeface="Menlo Regular"/>
              </a:defRPr>
            </a:pPr>
            <a:r>
              <a:rPr sz="1600" dirty="0"/>
              <a:t>   Node&lt;ItemType&gt;* next;</a:t>
            </a:r>
          </a:p>
          <a:p>
            <a:pPr algn="l" defTabSz="431800">
              <a:tabLst>
                <a:tab pos="241300" algn="l"/>
              </a:tabLst>
              <a:defRPr sz="1800" b="1">
                <a:latin typeface="Menlo Regular"/>
                <a:ea typeface="Menlo Regular"/>
                <a:cs typeface="Menlo Regular"/>
                <a:sym typeface="Menlo Regular"/>
              </a:defRPr>
            </a:pPr>
            <a:r>
              <a:rPr sz="1600" dirty="0"/>
              <a:t>   </a:t>
            </a:r>
          </a:p>
          <a:p>
            <a:pPr algn="l" defTabSz="431800">
              <a:tabLst>
                <a:tab pos="241300" algn="l"/>
              </a:tabLst>
              <a:defRPr sz="1800" b="1">
                <a:solidFill>
                  <a:srgbClr val="BB2CA2"/>
                </a:solidFill>
                <a:latin typeface="Menlo Regular"/>
                <a:ea typeface="Menlo Regular"/>
                <a:cs typeface="Menlo Regular"/>
                <a:sym typeface="Menlo Regular"/>
              </a:defRPr>
            </a:pPr>
            <a:r>
              <a:rPr sz="1600" dirty="0"/>
              <a:t>public</a:t>
            </a:r>
            <a:r>
              <a:rPr sz="1600" dirty="0">
                <a:solidFill>
                  <a:srgbClr val="000000"/>
                </a:solidFill>
              </a:rPr>
              <a:t>:</a:t>
            </a:r>
          </a:p>
          <a:p>
            <a:pPr algn="l" defTabSz="431800">
              <a:tabLst>
                <a:tab pos="241300" algn="l"/>
              </a:tabLst>
              <a:defRPr sz="1800" b="1">
                <a:latin typeface="Menlo Regular"/>
                <a:ea typeface="Menlo Regular"/>
                <a:cs typeface="Menlo Regular"/>
                <a:sym typeface="Menlo Regular"/>
              </a:defRPr>
            </a:pPr>
            <a:r>
              <a:rPr sz="1600" dirty="0"/>
              <a:t>   Node();   </a:t>
            </a:r>
          </a:p>
          <a:p>
            <a:pPr algn="l" defTabSz="431800">
              <a:tabLst>
                <a:tab pos="241300" algn="l"/>
              </a:tabLst>
              <a:defRPr sz="1800" b="1">
                <a:latin typeface="Menlo Regular"/>
                <a:ea typeface="Menlo Regular"/>
                <a:cs typeface="Menlo Regular"/>
                <a:sym typeface="Menlo Regular"/>
              </a:defRPr>
            </a:pPr>
            <a:r>
              <a:rPr sz="1600" dirty="0"/>
              <a:t>   Node(</a:t>
            </a:r>
            <a:r>
              <a:rPr sz="1600" dirty="0">
                <a:solidFill>
                  <a:srgbClr val="BB2CA2"/>
                </a:solidFill>
              </a:rPr>
              <a:t>const</a:t>
            </a:r>
            <a:r>
              <a:rPr sz="1600" dirty="0"/>
              <a:t> ItemType&amp; </a:t>
            </a:r>
            <a:r>
              <a:rPr sz="1600" dirty="0" err="1"/>
              <a:t>anItem</a:t>
            </a:r>
            <a:r>
              <a:rPr sz="1600" dirty="0"/>
              <a:t>);</a:t>
            </a:r>
          </a:p>
          <a:p>
            <a:pPr algn="l" defTabSz="431800">
              <a:tabLst>
                <a:tab pos="241300" algn="l"/>
              </a:tabLst>
              <a:defRPr sz="1800" b="1">
                <a:latin typeface="Menlo Regular"/>
                <a:ea typeface="Menlo Regular"/>
                <a:cs typeface="Menlo Regular"/>
                <a:sym typeface="Menlo Regular"/>
              </a:defRPr>
            </a:pPr>
            <a:r>
              <a:rPr sz="1600" dirty="0"/>
              <a:t>   Node(</a:t>
            </a:r>
            <a:r>
              <a:rPr sz="1600" dirty="0">
                <a:solidFill>
                  <a:srgbClr val="BB2CA2"/>
                </a:solidFill>
              </a:rPr>
              <a:t>const</a:t>
            </a:r>
            <a:r>
              <a:rPr sz="1600" dirty="0"/>
              <a:t> ItemType&amp; </a:t>
            </a:r>
            <a:r>
              <a:rPr sz="1600" dirty="0" err="1"/>
              <a:t>anItem</a:t>
            </a:r>
            <a:r>
              <a:rPr sz="1600" dirty="0"/>
              <a:t>, </a:t>
            </a:r>
            <a:br>
              <a:rPr sz="1600" dirty="0"/>
            </a:br>
            <a:r>
              <a:rPr sz="1600" dirty="0"/>
              <a:t>					Node&lt;ItemType&gt;* </a:t>
            </a:r>
            <a:r>
              <a:rPr sz="1600" dirty="0" err="1"/>
              <a:t>nextNode</a:t>
            </a:r>
            <a:r>
              <a:rPr sz="1600" dirty="0"/>
              <a:t>);</a:t>
            </a:r>
          </a:p>
          <a:p>
            <a:pPr algn="l" defTabSz="431800">
              <a:tabLst>
                <a:tab pos="241300" algn="l"/>
              </a:tabLst>
              <a:defRPr sz="1800" b="1">
                <a:latin typeface="Menlo Regular"/>
                <a:ea typeface="Menlo Regular"/>
                <a:cs typeface="Menlo Regular"/>
                <a:sym typeface="Menlo Regular"/>
              </a:defRPr>
            </a:pPr>
            <a:r>
              <a:rPr sz="1600" dirty="0"/>
              <a:t> </a:t>
            </a:r>
          </a:p>
          <a:p>
            <a:pPr algn="l" defTabSz="431800">
              <a:tabLst>
                <a:tab pos="241300" algn="l"/>
              </a:tabLst>
              <a:defRPr sz="1800" b="1">
                <a:latin typeface="Menlo Regular"/>
                <a:ea typeface="Menlo Regular"/>
                <a:cs typeface="Menlo Regular"/>
                <a:sym typeface="Menlo Regular"/>
              </a:defRPr>
            </a:pPr>
            <a:r>
              <a:rPr sz="1600" dirty="0"/>
              <a:t>   </a:t>
            </a:r>
            <a:r>
              <a:rPr sz="1600" dirty="0">
                <a:solidFill>
                  <a:srgbClr val="BB2CA2"/>
                </a:solidFill>
              </a:rPr>
              <a:t>void</a:t>
            </a:r>
            <a:r>
              <a:rPr sz="1600" dirty="0"/>
              <a:t> </a:t>
            </a:r>
            <a:r>
              <a:rPr sz="1600" dirty="0" err="1"/>
              <a:t>setItem</a:t>
            </a:r>
            <a:r>
              <a:rPr sz="1600" dirty="0"/>
              <a:t>(</a:t>
            </a:r>
            <a:r>
              <a:rPr sz="1600" dirty="0">
                <a:solidFill>
                  <a:srgbClr val="BB2CA2"/>
                </a:solidFill>
              </a:rPr>
              <a:t>const</a:t>
            </a:r>
            <a:r>
              <a:rPr sz="1600" dirty="0"/>
              <a:t> ItemType&amp; </a:t>
            </a:r>
            <a:r>
              <a:rPr sz="1600" dirty="0" err="1"/>
              <a:t>anItem</a:t>
            </a:r>
            <a:r>
              <a:rPr sz="1600" dirty="0"/>
              <a:t>);</a:t>
            </a:r>
          </a:p>
          <a:p>
            <a:pPr algn="l" defTabSz="431800">
              <a:tabLst>
                <a:tab pos="241300" algn="l"/>
              </a:tabLst>
              <a:defRPr sz="1800" b="1">
                <a:latin typeface="Menlo Regular"/>
                <a:ea typeface="Menlo Regular"/>
                <a:cs typeface="Menlo Regular"/>
                <a:sym typeface="Menlo Regular"/>
              </a:defRPr>
            </a:pPr>
            <a:r>
              <a:rPr sz="1600" dirty="0"/>
              <a:t>   </a:t>
            </a:r>
            <a:r>
              <a:rPr sz="1600" dirty="0">
                <a:solidFill>
                  <a:srgbClr val="BB2CA2"/>
                </a:solidFill>
              </a:rPr>
              <a:t>void</a:t>
            </a:r>
            <a:r>
              <a:rPr sz="1600" dirty="0"/>
              <a:t> </a:t>
            </a:r>
            <a:r>
              <a:rPr sz="1600" dirty="0" err="1"/>
              <a:t>setNext</a:t>
            </a:r>
            <a:r>
              <a:rPr sz="1600" dirty="0"/>
              <a:t>(Node&lt;ItemType&gt;* </a:t>
            </a:r>
            <a:r>
              <a:rPr sz="1600" dirty="0" err="1"/>
              <a:t>nextNode</a:t>
            </a:r>
            <a:r>
              <a:rPr sz="1600" dirty="0"/>
              <a:t>); </a:t>
            </a:r>
          </a:p>
          <a:p>
            <a:pPr algn="l" defTabSz="431800">
              <a:tabLst>
                <a:tab pos="241300" algn="l"/>
              </a:tabLst>
              <a:defRPr sz="1800" b="1">
                <a:latin typeface="Menlo Regular"/>
                <a:ea typeface="Menlo Regular"/>
                <a:cs typeface="Menlo Regular"/>
                <a:sym typeface="Menlo Regular"/>
              </a:defRPr>
            </a:pPr>
            <a:endParaRPr sz="1600" dirty="0"/>
          </a:p>
          <a:p>
            <a:pPr algn="l" defTabSz="431800">
              <a:tabLst>
                <a:tab pos="241300" algn="l"/>
              </a:tabLst>
              <a:defRPr sz="1800" b="1">
                <a:latin typeface="Menlo Regular"/>
                <a:ea typeface="Menlo Regular"/>
                <a:cs typeface="Menlo Regular"/>
                <a:sym typeface="Menlo Regular"/>
              </a:defRPr>
            </a:pPr>
            <a:r>
              <a:rPr sz="1600" dirty="0"/>
              <a:t>   ItemType </a:t>
            </a:r>
            <a:r>
              <a:rPr sz="1600" dirty="0" err="1"/>
              <a:t>getItem</a:t>
            </a:r>
            <a:r>
              <a:rPr sz="1600" dirty="0"/>
              <a:t>() </a:t>
            </a:r>
            <a:r>
              <a:rPr sz="1600" dirty="0">
                <a:solidFill>
                  <a:srgbClr val="BB2CA2"/>
                </a:solidFill>
              </a:rPr>
              <a:t>const</a:t>
            </a:r>
            <a:r>
              <a:rPr sz="1600" dirty="0"/>
              <a:t>; </a:t>
            </a:r>
          </a:p>
          <a:p>
            <a:pPr algn="l" defTabSz="431800">
              <a:tabLst>
                <a:tab pos="241300" algn="l"/>
              </a:tabLst>
              <a:defRPr sz="1800" b="1">
                <a:latin typeface="Menlo Regular"/>
                <a:ea typeface="Menlo Regular"/>
                <a:cs typeface="Menlo Regular"/>
                <a:sym typeface="Menlo Regular"/>
              </a:defRPr>
            </a:pPr>
            <a:r>
              <a:rPr sz="1600" dirty="0"/>
              <a:t>   Node&lt;ItemType&gt;* </a:t>
            </a:r>
            <a:r>
              <a:rPr sz="1600" dirty="0" err="1"/>
              <a:t>getNext</a:t>
            </a:r>
            <a:r>
              <a:rPr sz="1600" dirty="0"/>
              <a:t>() </a:t>
            </a:r>
            <a:r>
              <a:rPr sz="1600" dirty="0">
                <a:solidFill>
                  <a:srgbClr val="BB2CA2"/>
                </a:solidFill>
              </a:rPr>
              <a:t>const</a:t>
            </a:r>
            <a:r>
              <a:rPr sz="1600" dirty="0"/>
              <a:t>; </a:t>
            </a:r>
          </a:p>
          <a:p>
            <a:pPr algn="l" defTabSz="431800">
              <a:tabLst>
                <a:tab pos="241300" algn="l"/>
              </a:tabLst>
              <a:defRPr sz="1800" b="1">
                <a:latin typeface="Menlo Regular"/>
                <a:ea typeface="Menlo Regular"/>
                <a:cs typeface="Menlo Regular"/>
                <a:sym typeface="Menlo Regular"/>
              </a:defRPr>
            </a:pPr>
            <a:endParaRPr sz="1600" dirty="0"/>
          </a:p>
          <a:p>
            <a:pPr algn="l" defTabSz="431800">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end Node</a:t>
            </a:r>
            <a:endParaRPr sz="1600" dirty="0">
              <a:solidFill>
                <a:srgbClr val="000000"/>
              </a:solidFill>
            </a:endParaRPr>
          </a:p>
          <a:p>
            <a:pPr algn="l" defTabSz="431800">
              <a:tabLst>
                <a:tab pos="241300" algn="l"/>
              </a:tabLst>
              <a:defRPr sz="1800" b="1">
                <a:latin typeface="Menlo Regular"/>
                <a:ea typeface="Menlo Regular"/>
                <a:cs typeface="Menlo Regular"/>
                <a:sym typeface="Menlo Regular"/>
              </a:defRPr>
            </a:pPr>
            <a:endParaRPr sz="1600" dirty="0">
              <a:solidFill>
                <a:srgbClr val="000000"/>
              </a:solidFill>
            </a:endParaRPr>
          </a:p>
          <a:p>
            <a:pPr algn="l" defTabSz="431800">
              <a:tabLst>
                <a:tab pos="241300" algn="l"/>
              </a:tabLst>
              <a:defRPr sz="1800" b="1">
                <a:solidFill>
                  <a:srgbClr val="D12F1B"/>
                </a:solidFill>
                <a:latin typeface="Menlo Regular"/>
                <a:ea typeface="Menlo Regular"/>
                <a:cs typeface="Menlo Regular"/>
                <a:sym typeface="Menlo Regular"/>
              </a:defRPr>
            </a:pPr>
            <a:r>
              <a:rPr sz="1600" dirty="0">
                <a:solidFill>
                  <a:srgbClr val="78492A"/>
                </a:solidFill>
              </a:rPr>
              <a:t>#include </a:t>
            </a:r>
            <a:r>
              <a:rPr sz="1600" dirty="0"/>
              <a:t>"Node.cpp"</a:t>
            </a:r>
            <a:endParaRPr sz="1600" dirty="0">
              <a:solidFill>
                <a:srgbClr val="78492A"/>
              </a:solidFill>
            </a:endParaRPr>
          </a:p>
          <a:p>
            <a:pPr algn="l" defTabSz="431800">
              <a:tabLst>
                <a:tab pos="241300" algn="l"/>
              </a:tabLst>
              <a:defRPr sz="1800" b="1">
                <a:solidFill>
                  <a:srgbClr val="78492A"/>
                </a:solidFill>
                <a:latin typeface="Menlo Regular"/>
                <a:ea typeface="Menlo Regular"/>
                <a:cs typeface="Menlo Regular"/>
                <a:sym typeface="Menlo Regular"/>
              </a:defRPr>
            </a:pPr>
            <a:r>
              <a:rPr sz="1600" dirty="0"/>
              <a:t>#endif</a:t>
            </a:r>
          </a:p>
        </p:txBody>
      </p:sp>
      <p:sp>
        <p:nvSpPr>
          <p:cNvPr id="257" name="Node.h"/>
          <p:cNvSpPr/>
          <p:nvPr/>
        </p:nvSpPr>
        <p:spPr>
          <a:xfrm>
            <a:off x="13582650" y="1289050"/>
            <a:ext cx="2476500" cy="533400"/>
          </a:xfrm>
          <a:prstGeom prst="roundRect">
            <a:avLst>
              <a:gd name="adj" fmla="val 688"/>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400" b="1">
                <a:latin typeface="Courier New"/>
                <a:ea typeface="Courier New"/>
                <a:cs typeface="Courier New"/>
                <a:sym typeface="Courier New"/>
              </a:defRPr>
            </a:lvl1pPr>
          </a:lstStyle>
          <a:p>
            <a:r>
              <a:t>Node.h</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53"/>
                                        </p:tgtEl>
                                        <p:attrNameLst>
                                          <p:attrName>style.visibility</p:attrName>
                                        </p:attrNameLst>
                                      </p:cBhvr>
                                      <p:to>
                                        <p:strVal val="visible"/>
                                      </p:to>
                                    </p:set>
                                    <p:animEffect transition="in" filter="fade">
                                      <p:cBhvr>
                                        <p:cTn id="7" dur="750"/>
                                        <p:tgtEl>
                                          <p:spTgt spid="253"/>
                                        </p:tgtEl>
                                      </p:cBhvr>
                                    </p:animEffect>
                                  </p:childTnLst>
                                </p:cTn>
                              </p:par>
                            </p:childTnLst>
                          </p:cTn>
                        </p:par>
                        <p:par>
                          <p:cTn id="8" fill="hold">
                            <p:stCondLst>
                              <p:cond delay="750"/>
                            </p:stCondLst>
                            <p:childTnLst>
                              <p:par>
                                <p:cTn id="9" presetID="2" presetClass="entr" presetSubtype="4" fill="hold" grpId="0" nodeType="afterEffect">
                                  <p:stCondLst>
                                    <p:cond delay="0"/>
                                  </p:stCondLst>
                                  <p:iterate>
                                    <p:tmAbs val="0"/>
                                  </p:iterate>
                                  <p:childTnLst>
                                    <p:set>
                                      <p:cBhvr>
                                        <p:cTn id="10" fill="hold"/>
                                        <p:tgtEl>
                                          <p:spTgt spid="255"/>
                                        </p:tgtEl>
                                        <p:attrNameLst>
                                          <p:attrName>style.visibility</p:attrName>
                                        </p:attrNameLst>
                                      </p:cBhvr>
                                      <p:to>
                                        <p:strVal val="visible"/>
                                      </p:to>
                                    </p:set>
                                    <p:anim calcmode="lin" valueType="num">
                                      <p:cBhvr>
                                        <p:cTn id="11" dur="750" fill="hold"/>
                                        <p:tgtEl>
                                          <p:spTgt spid="255"/>
                                        </p:tgtEl>
                                        <p:attrNameLst>
                                          <p:attrName>ppt_x</p:attrName>
                                        </p:attrNameLst>
                                      </p:cBhvr>
                                      <p:tavLst>
                                        <p:tav tm="0">
                                          <p:val>
                                            <p:strVal val="#ppt_x"/>
                                          </p:val>
                                        </p:tav>
                                        <p:tav tm="100000">
                                          <p:val>
                                            <p:strVal val="#ppt_x"/>
                                          </p:val>
                                        </p:tav>
                                      </p:tavLst>
                                    </p:anim>
                                    <p:anim calcmode="lin" valueType="num">
                                      <p:cBhvr>
                                        <p:cTn id="12" dur="750" fill="hold"/>
                                        <p:tgtEl>
                                          <p:spTgt spid="255"/>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10" presetClass="entr" fill="hold" grpId="0" nodeType="afterEffect">
                                  <p:stCondLst>
                                    <p:cond delay="0"/>
                                  </p:stCondLst>
                                  <p:iterate>
                                    <p:tmAbs val="0"/>
                                  </p:iterate>
                                  <p:childTnLst>
                                    <p:set>
                                      <p:cBhvr>
                                        <p:cTn id="15" fill="hold"/>
                                        <p:tgtEl>
                                          <p:spTgt spid="254">
                                            <p:bg/>
                                          </p:spTgt>
                                        </p:tgtEl>
                                        <p:attrNameLst>
                                          <p:attrName>style.visibility</p:attrName>
                                        </p:attrNameLst>
                                      </p:cBhvr>
                                      <p:to>
                                        <p:strVal val="visible"/>
                                      </p:to>
                                    </p:set>
                                    <p:animEffect transition="in" filter="fade">
                                      <p:cBhvr>
                                        <p:cTn id="16" dur="500"/>
                                        <p:tgtEl>
                                          <p:spTgt spid="254">
                                            <p:bg/>
                                          </p:spTgt>
                                        </p:tgtEl>
                                      </p:cBhvr>
                                    </p:animEffect>
                                  </p:childTnLst>
                                </p:cTn>
                              </p:par>
                              <p:par>
                                <p:cTn id="17" presetID="10" presetClass="entr" presetSubtype="0" fill="hold" grpId="0" nodeType="withEffect">
                                  <p:stCondLst>
                                    <p:cond delay="0"/>
                                  </p:stCondLst>
                                  <p:iterate>
                                    <p:tmAbs val="0"/>
                                  </p:iterate>
                                  <p:childTnLst>
                                    <p:set>
                                      <p:cBhvr>
                                        <p:cTn id="18" fill="hold"/>
                                        <p:tgtEl>
                                          <p:spTgt spid="254">
                                            <p:txEl>
                                              <p:pRg st="0" end="0"/>
                                            </p:txEl>
                                          </p:spTgt>
                                        </p:tgtEl>
                                        <p:attrNameLst>
                                          <p:attrName>style.visibility</p:attrName>
                                        </p:attrNameLst>
                                      </p:cBhvr>
                                      <p:to>
                                        <p:strVal val="visible"/>
                                      </p:to>
                                    </p:set>
                                    <p:animEffect transition="in" filter="fade">
                                      <p:cBhvr>
                                        <p:cTn id="19" dur="500"/>
                                        <p:tgtEl>
                                          <p:spTgt spid="254">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iterate>
                                    <p:tmAbs val="0"/>
                                  </p:iterate>
                                  <p:childTnLst>
                                    <p:set>
                                      <p:cBhvr>
                                        <p:cTn id="22" fill="hold"/>
                                        <p:tgtEl>
                                          <p:spTgt spid="257"/>
                                        </p:tgtEl>
                                        <p:attrNameLst>
                                          <p:attrName>style.visibility</p:attrName>
                                        </p:attrNameLst>
                                      </p:cBhvr>
                                      <p:to>
                                        <p:strVal val="visible"/>
                                      </p:to>
                                    </p:set>
                                    <p:animEffect transition="in" filter="wipe(left)">
                                      <p:cBhvr>
                                        <p:cTn id="23" dur="750"/>
                                        <p:tgtEl>
                                          <p:spTgt spid="257"/>
                                        </p:tgtEl>
                                      </p:cBhvr>
                                    </p:animEffect>
                                  </p:childTnLst>
                                </p:cTn>
                              </p:par>
                            </p:childTnLst>
                          </p:cTn>
                        </p:par>
                        <p:par>
                          <p:cTn id="24" fill="hold">
                            <p:stCondLst>
                              <p:cond delay="2750"/>
                            </p:stCondLst>
                            <p:childTnLst>
                              <p:par>
                                <p:cTn id="25" presetID="1" presetClass="entr" presetSubtype="0" fill="hold" grpId="0" nodeType="afterEffect">
                                  <p:stCondLst>
                                    <p:cond delay="0"/>
                                  </p:stCondLst>
                                  <p:iterate type="lt">
                                    <p:tmAbs val="100"/>
                                  </p:iterate>
                                  <p:childTnLst>
                                    <p:set>
                                      <p:cBhvr>
                                        <p:cTn id="26" fill="hold"/>
                                        <p:tgtEl>
                                          <p:spTgt spid="2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fill="hold" grpId="0" nodeType="clickEffect">
                                  <p:stCondLst>
                                    <p:cond delay="0"/>
                                  </p:stCondLst>
                                  <p:iterate>
                                    <p:tmAbs val="0"/>
                                  </p:iterate>
                                  <p:childTnLst>
                                    <p:set>
                                      <p:cBhvr>
                                        <p:cTn id="30" fill="hold"/>
                                        <p:tgtEl>
                                          <p:spTgt spid="254">
                                            <p:txEl>
                                              <p:pRg st="1" end="1"/>
                                            </p:txEl>
                                          </p:spTgt>
                                        </p:tgtEl>
                                        <p:attrNameLst>
                                          <p:attrName>style.visibility</p:attrName>
                                        </p:attrNameLst>
                                      </p:cBhvr>
                                      <p:to>
                                        <p:strVal val="visible"/>
                                      </p:to>
                                    </p:set>
                                    <p:animEffect transition="in" filter="fade">
                                      <p:cBhvr>
                                        <p:cTn id="31" dur="500"/>
                                        <p:tgtEl>
                                          <p:spTgt spid="25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grpId="0" nodeType="clickEffect">
                                  <p:stCondLst>
                                    <p:cond delay="0"/>
                                  </p:stCondLst>
                                  <p:iterate>
                                    <p:tmAbs val="0"/>
                                  </p:iterate>
                                  <p:childTnLst>
                                    <p:set>
                                      <p:cBhvr>
                                        <p:cTn id="35" fill="hold"/>
                                        <p:tgtEl>
                                          <p:spTgt spid="254">
                                            <p:txEl>
                                              <p:pRg st="2" end="2"/>
                                            </p:txEl>
                                          </p:spTgt>
                                        </p:tgtEl>
                                        <p:attrNameLst>
                                          <p:attrName>style.visibility</p:attrName>
                                        </p:attrNameLst>
                                      </p:cBhvr>
                                      <p:to>
                                        <p:strVal val="visible"/>
                                      </p:to>
                                    </p:set>
                                    <p:animEffect transition="in" filter="fade">
                                      <p:cBhvr>
                                        <p:cTn id="36" dur="500"/>
                                        <p:tgtEl>
                                          <p:spTgt spid="2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advAuto="0"/>
      <p:bldP spid="254" grpId="0" build="p" bldLvl="5" animBg="1" advAuto="0"/>
      <p:bldP spid="255" grpId="0" animBg="1" advAuto="0"/>
      <p:bldP spid="256" grpId="0" animBg="1" advAuto="0"/>
      <p:bldP spid="257"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lass Node"/>
          <p:cNvSpPr txBox="1">
            <a:spLocks noGrp="1"/>
          </p:cNvSpPr>
          <p:nvPr>
            <p:ph type="title"/>
          </p:nvPr>
        </p:nvSpPr>
        <p:spPr>
          <a:prstGeom prst="rect">
            <a:avLst/>
          </a:prstGeom>
        </p:spPr>
        <p:txBody>
          <a:bodyPr/>
          <a:lstStyle/>
          <a:p>
            <a:r>
              <a:t>Class Node</a:t>
            </a:r>
          </a:p>
        </p:txBody>
      </p:sp>
      <p:sp>
        <p:nvSpPr>
          <p:cNvPr id="262" name="Data fields for…"/>
          <p:cNvSpPr txBox="1">
            <a:spLocks noGrp="1"/>
          </p:cNvSpPr>
          <p:nvPr>
            <p:ph type="body" idx="1"/>
          </p:nvPr>
        </p:nvSpPr>
        <p:spPr>
          <a:xfrm>
            <a:off x="127000" y="1562100"/>
            <a:ext cx="8914130" cy="6861810"/>
          </a:xfrm>
          <a:prstGeom prst="rect">
            <a:avLst/>
          </a:prstGeom>
        </p:spPr>
        <p:txBody>
          <a:bodyPr/>
          <a:lstStyle/>
          <a:p>
            <a:pPr>
              <a:spcBef>
                <a:spcPts val="1500"/>
              </a:spcBef>
              <a:buBlip>
                <a:blip r:embed="rId3"/>
              </a:buBlip>
            </a:pPr>
            <a:r>
              <a:rPr dirty="0"/>
              <a:t>Data fields for</a:t>
            </a:r>
          </a:p>
          <a:p>
            <a:pPr lvl="1">
              <a:spcBef>
                <a:spcPts val="1500"/>
              </a:spcBef>
              <a:buBlip>
                <a:blip r:embed="rId3"/>
              </a:buBlip>
            </a:pPr>
            <a:r>
              <a:rPr dirty="0"/>
              <a:t>Data stored in the Node</a:t>
            </a:r>
          </a:p>
          <a:p>
            <a:pPr lvl="1">
              <a:spcBef>
                <a:spcPts val="1500"/>
              </a:spcBef>
              <a:buBlip>
                <a:blip r:embed="rId3"/>
              </a:buBlip>
            </a:pPr>
            <a:r>
              <a:rPr dirty="0"/>
              <a:t>Reference to next node in the chain</a:t>
            </a:r>
          </a:p>
          <a:p>
            <a:pPr>
              <a:spcBef>
                <a:spcPts val="1500"/>
              </a:spcBef>
              <a:buBlip>
                <a:blip r:embed="rId3"/>
              </a:buBlip>
            </a:pPr>
            <a:r>
              <a:rPr dirty="0"/>
              <a:t>Constructors</a:t>
            </a:r>
          </a:p>
          <a:p>
            <a:pPr lvl="1">
              <a:spcBef>
                <a:spcPts val="1500"/>
              </a:spcBef>
              <a:buBlip>
                <a:blip r:embed="rId3"/>
              </a:buBlip>
            </a:pPr>
            <a:r>
              <a:rPr dirty="0"/>
              <a:t>With reference only to next node</a:t>
            </a:r>
          </a:p>
          <a:p>
            <a:pPr lvl="2">
              <a:spcBef>
                <a:spcPts val="1500"/>
              </a:spcBef>
              <a:buBlip>
                <a:blip r:embed="rId3"/>
              </a:buBlip>
            </a:pPr>
            <a:r>
              <a:rPr dirty="0"/>
              <a:t>Set </a:t>
            </a:r>
            <a:r>
              <a:rPr b="1" dirty="0">
                <a:latin typeface="Courier New"/>
                <a:ea typeface="Courier New"/>
                <a:cs typeface="Courier New"/>
                <a:sym typeface="Courier New"/>
              </a:rPr>
              <a:t>next</a:t>
            </a:r>
            <a:r>
              <a:rPr dirty="0"/>
              <a:t> to </a:t>
            </a:r>
            <a:r>
              <a:rPr b="1" dirty="0" err="1">
                <a:solidFill>
                  <a:srgbClr val="0433FF"/>
                </a:solidFill>
                <a:latin typeface="Courier New"/>
                <a:ea typeface="Courier New"/>
                <a:cs typeface="Courier New"/>
                <a:sym typeface="Courier New"/>
              </a:rPr>
              <a:t>nullptr</a:t>
            </a:r>
            <a:endParaRPr b="1" dirty="0">
              <a:solidFill>
                <a:srgbClr val="0433FF"/>
              </a:solidFill>
              <a:latin typeface="Courier New"/>
              <a:ea typeface="Courier New"/>
              <a:cs typeface="Courier New"/>
              <a:sym typeface="Courier New"/>
            </a:endParaRPr>
          </a:p>
          <a:p>
            <a:pPr lvl="1">
              <a:spcBef>
                <a:spcPts val="1500"/>
              </a:spcBef>
              <a:buBlip>
                <a:blip r:embed="rId3"/>
              </a:buBlip>
            </a:pPr>
            <a:r>
              <a:rPr dirty="0"/>
              <a:t>With references to data and the next node</a:t>
            </a:r>
          </a:p>
          <a:p>
            <a:pPr>
              <a:spcBef>
                <a:spcPts val="1500"/>
              </a:spcBef>
              <a:buBlip>
                <a:blip r:embed="rId3"/>
              </a:buBlip>
            </a:pPr>
            <a:r>
              <a:rPr dirty="0"/>
              <a:t>Accessor and mutator methods</a:t>
            </a:r>
          </a:p>
          <a:p>
            <a:pPr lvl="1">
              <a:spcBef>
                <a:spcPts val="1500"/>
              </a:spcBef>
              <a:buBlip>
                <a:blip r:embed="rId3"/>
              </a:buBlip>
            </a:pPr>
            <a:r>
              <a:rPr dirty="0"/>
              <a:t>For getting a reference to the data or next node</a:t>
            </a:r>
          </a:p>
          <a:p>
            <a:pPr lvl="1">
              <a:spcBef>
                <a:spcPts val="1500"/>
              </a:spcBef>
              <a:buBlip>
                <a:blip r:embed="rId3"/>
              </a:buBlip>
            </a:pPr>
            <a:r>
              <a:rPr dirty="0"/>
              <a:t>For setting the next node and the data</a:t>
            </a:r>
          </a:p>
        </p:txBody>
      </p:sp>
      <p:sp>
        <p:nvSpPr>
          <p:cNvPr id="263" name="Rectangle"/>
          <p:cNvSpPr/>
          <p:nvPr/>
        </p:nvSpPr>
        <p:spPr>
          <a:xfrm>
            <a:off x="9334500" y="1524000"/>
            <a:ext cx="6883400" cy="6705600"/>
          </a:xfrm>
          <a:prstGeom prst="rect">
            <a:avLst/>
          </a:prstGeom>
          <a:solidFill>
            <a:srgbClr val="E5E6E1"/>
          </a:solidFill>
          <a:ln w="38100">
            <a:solidFill>
              <a:srgbClr val="941100"/>
            </a:solidFill>
            <a:miter lim="400000"/>
          </a:ln>
          <a:effectLst>
            <a:outerShdw blurRad="2540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264" name="/** @file Node.cpp */…"/>
          <p:cNvSpPr/>
          <p:nvPr/>
        </p:nvSpPr>
        <p:spPr>
          <a:xfrm>
            <a:off x="9544050" y="2087033"/>
            <a:ext cx="6464300" cy="551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defTabSz="431800">
              <a:tabLst>
                <a:tab pos="241300" algn="l"/>
              </a:tabLst>
              <a:defRPr sz="1700" b="1">
                <a:solidFill>
                  <a:srgbClr val="008400"/>
                </a:solidFill>
                <a:latin typeface="Menlo Regular"/>
                <a:ea typeface="Menlo Regular"/>
                <a:cs typeface="Menlo Regular"/>
                <a:sym typeface="Menlo Regular"/>
              </a:defRPr>
            </a:pPr>
            <a:r>
              <a:t>/** </a:t>
            </a:r>
            <a:r>
              <a:rPr>
                <a:solidFill>
                  <a:srgbClr val="004C14"/>
                </a:solidFill>
              </a:rPr>
              <a:t>@file</a:t>
            </a:r>
            <a:r>
              <a:t> Node.cpp */</a:t>
            </a:r>
            <a:endParaRPr>
              <a:solidFill>
                <a:srgbClr val="000000"/>
              </a:solidFill>
            </a:endParaRPr>
          </a:p>
          <a:p>
            <a:pPr algn="l" defTabSz="431800">
              <a:tabLst>
                <a:tab pos="241300" algn="l"/>
              </a:tabLst>
              <a:defRPr sz="1700" b="1">
                <a:solidFill>
                  <a:srgbClr val="78492A"/>
                </a:solidFill>
                <a:latin typeface="Menlo Regular"/>
                <a:ea typeface="Menlo Regular"/>
                <a:cs typeface="Menlo Regular"/>
                <a:sym typeface="Menlo Regular"/>
              </a:defRPr>
            </a:pPr>
            <a:r>
              <a:t>#include </a:t>
            </a:r>
            <a:r>
              <a:rPr>
                <a:solidFill>
                  <a:srgbClr val="D12F1B"/>
                </a:solidFill>
              </a:rPr>
              <a:t>"Node.h"</a:t>
            </a:r>
          </a:p>
          <a:p>
            <a:pPr algn="l" defTabSz="431800">
              <a:tabLst>
                <a:tab pos="241300" algn="l"/>
              </a:tabLst>
              <a:defRPr sz="1700" b="1">
                <a:latin typeface="Menlo Regular"/>
                <a:ea typeface="Menlo Regular"/>
                <a:cs typeface="Menlo Regular"/>
                <a:sym typeface="Menlo Regular"/>
              </a:defRPr>
            </a:pPr>
            <a:endParaRPr>
              <a:solidFill>
                <a:srgbClr val="D12F1B"/>
              </a:solidFill>
            </a:endParaRPr>
          </a:p>
          <a:p>
            <a:pPr algn="l" defTabSz="431800">
              <a:tabLst>
                <a:tab pos="241300" algn="l"/>
              </a:tabLst>
              <a:defRPr sz="17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431800">
              <a:tabLst>
                <a:tab pos="241300" algn="l"/>
              </a:tabLst>
              <a:defRPr sz="1700" b="1">
                <a:latin typeface="Menlo Regular"/>
                <a:ea typeface="Menlo Regular"/>
                <a:cs typeface="Menlo Regular"/>
                <a:sym typeface="Menlo Regular"/>
              </a:defRPr>
            </a:pPr>
            <a:r>
              <a:t>Node&lt;ItemType&gt;::Node() </a:t>
            </a:r>
          </a:p>
          <a:p>
            <a:pPr lvl="5" indent="2286000" algn="l" defTabSz="431800">
              <a:tabLst>
                <a:tab pos="241300" algn="l"/>
              </a:tabLst>
              <a:defRPr sz="1700" b="1">
                <a:latin typeface="Menlo Regular"/>
                <a:ea typeface="Menlo Regular"/>
                <a:cs typeface="Menlo Regular"/>
                <a:sym typeface="Menlo Regular"/>
              </a:defRPr>
            </a:pPr>
            <a:r>
              <a:t>: next(</a:t>
            </a:r>
            <a:r>
              <a:rPr>
                <a:solidFill>
                  <a:srgbClr val="BB2CA2"/>
                </a:solidFill>
              </a:rPr>
              <a:t>nulptr</a:t>
            </a:r>
            <a:r>
              <a:t>)</a:t>
            </a:r>
          </a:p>
          <a:p>
            <a:pPr algn="l" defTabSz="431800">
              <a:tabLst>
                <a:tab pos="241300" algn="l"/>
              </a:tabLst>
              <a:defRPr sz="1700" b="1">
                <a:latin typeface="Menlo Regular"/>
                <a:ea typeface="Menlo Regular"/>
                <a:cs typeface="Menlo Regular"/>
                <a:sym typeface="Menlo Regular"/>
              </a:defRPr>
            </a:pPr>
            <a:r>
              <a:t>{  }  </a:t>
            </a:r>
            <a:r>
              <a:rPr>
                <a:solidFill>
                  <a:srgbClr val="4F8F00"/>
                </a:solidFill>
              </a:rPr>
              <a:t>// end default constructor</a:t>
            </a:r>
          </a:p>
          <a:p>
            <a:pPr algn="l" defTabSz="431800">
              <a:tabLst>
                <a:tab pos="241300" algn="l"/>
              </a:tabLst>
              <a:defRPr sz="1700" b="1">
                <a:latin typeface="Menlo Regular"/>
                <a:ea typeface="Menlo Regular"/>
                <a:cs typeface="Menlo Regular"/>
                <a:sym typeface="Menlo Regular"/>
              </a:defRPr>
            </a:pPr>
            <a:endParaRPr>
              <a:solidFill>
                <a:srgbClr val="4F8F00"/>
              </a:solidFill>
            </a:endParaRPr>
          </a:p>
          <a:p>
            <a:pPr algn="l" defTabSz="431800">
              <a:tabLst>
                <a:tab pos="241300" algn="l"/>
              </a:tabLst>
              <a:defRPr sz="17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431800">
              <a:tabLst>
                <a:tab pos="241300" algn="l"/>
              </a:tabLst>
              <a:defRPr sz="1700" b="1">
                <a:latin typeface="Menlo Regular"/>
                <a:ea typeface="Menlo Regular"/>
                <a:cs typeface="Menlo Regular"/>
                <a:sym typeface="Menlo Regular"/>
              </a:defRPr>
            </a:pPr>
            <a:r>
              <a:t>Node&lt;ItemType&gt;::Node(</a:t>
            </a:r>
            <a:r>
              <a:rPr>
                <a:solidFill>
                  <a:srgbClr val="BB2CA2"/>
                </a:solidFill>
              </a:rPr>
              <a:t>const</a:t>
            </a:r>
            <a:r>
              <a:t> ItemType&amp; anItem)</a:t>
            </a:r>
          </a:p>
          <a:p>
            <a:pPr lvl="4" indent="1828800" algn="l" defTabSz="431800">
              <a:tabLst>
                <a:tab pos="241300" algn="l"/>
              </a:tabLst>
              <a:defRPr sz="1700" b="1">
                <a:latin typeface="Menlo Regular"/>
                <a:ea typeface="Menlo Regular"/>
                <a:cs typeface="Menlo Regular"/>
                <a:sym typeface="Menlo Regular"/>
              </a:defRPr>
            </a:pPr>
            <a:r>
              <a:t>: item(anItem), next(</a:t>
            </a:r>
            <a:r>
              <a:rPr>
                <a:solidFill>
                  <a:srgbClr val="BB2CA2"/>
                </a:solidFill>
              </a:rPr>
              <a:t>nullptr</a:t>
            </a:r>
            <a:r>
              <a:t>)</a:t>
            </a:r>
          </a:p>
          <a:p>
            <a:pPr algn="l" defTabSz="431800">
              <a:tabLst>
                <a:tab pos="241300" algn="l"/>
              </a:tabLst>
              <a:defRPr sz="1700" b="1">
                <a:latin typeface="Menlo Regular"/>
                <a:ea typeface="Menlo Regular"/>
                <a:cs typeface="Menlo Regular"/>
                <a:sym typeface="Menlo Regular"/>
              </a:defRPr>
            </a:pPr>
            <a:endParaRPr/>
          </a:p>
          <a:p>
            <a:pPr algn="l" defTabSz="431800">
              <a:tabLst>
                <a:tab pos="241300" algn="l"/>
              </a:tabLst>
              <a:defRPr sz="1700" b="1">
                <a:latin typeface="Menlo Regular"/>
                <a:ea typeface="Menlo Regular"/>
                <a:cs typeface="Menlo Regular"/>
                <a:sym typeface="Menlo Regular"/>
              </a:defRPr>
            </a:pPr>
            <a:r>
              <a:t>{  } </a:t>
            </a:r>
            <a:r>
              <a:rPr>
                <a:solidFill>
                  <a:srgbClr val="4F8F00"/>
                </a:solidFill>
              </a:rPr>
              <a:t> // end constructor</a:t>
            </a:r>
          </a:p>
          <a:p>
            <a:pPr algn="l" defTabSz="431800">
              <a:tabLst>
                <a:tab pos="241300" algn="l"/>
              </a:tabLst>
              <a:defRPr sz="1700" b="1">
                <a:latin typeface="Menlo Regular"/>
                <a:ea typeface="Menlo Regular"/>
                <a:cs typeface="Menlo Regular"/>
                <a:sym typeface="Menlo Regular"/>
              </a:defRPr>
            </a:pPr>
            <a:endParaRPr>
              <a:solidFill>
                <a:srgbClr val="4F8F00"/>
              </a:solidFill>
            </a:endParaRPr>
          </a:p>
          <a:p>
            <a:pPr algn="l" defTabSz="431800">
              <a:tabLst>
                <a:tab pos="241300" algn="l"/>
              </a:tabLst>
              <a:defRPr sz="1700" b="1">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431800">
              <a:tabLst>
                <a:tab pos="241300" algn="l"/>
              </a:tabLst>
              <a:defRPr sz="1700" b="1">
                <a:latin typeface="Menlo Regular"/>
                <a:ea typeface="Menlo Regular"/>
                <a:cs typeface="Menlo Regular"/>
                <a:sym typeface="Menlo Regular"/>
              </a:defRPr>
            </a:pPr>
            <a:r>
              <a:t>Node&lt;ItemType&gt;::Node(</a:t>
            </a:r>
            <a:r>
              <a:rPr>
                <a:solidFill>
                  <a:srgbClr val="BB2CA2"/>
                </a:solidFill>
              </a:rPr>
              <a:t>const</a:t>
            </a:r>
            <a:r>
              <a:t> ItemType&amp; anItem,</a:t>
            </a:r>
          </a:p>
          <a:p>
            <a:pPr lvl="6" indent="2743200" algn="l" defTabSz="431800">
              <a:tabLst>
                <a:tab pos="241300" algn="l"/>
              </a:tabLst>
              <a:defRPr sz="1700" b="1">
                <a:latin typeface="Menlo Regular"/>
                <a:ea typeface="Menlo Regular"/>
                <a:cs typeface="Menlo Regular"/>
                <a:sym typeface="Menlo Regular"/>
              </a:defRPr>
            </a:pPr>
            <a:r>
              <a:t> Node&lt;ItemType&gt;* nextNode) </a:t>
            </a:r>
          </a:p>
          <a:p>
            <a:pPr lvl="4" indent="1828800" algn="l" defTabSz="431800">
              <a:tabLst>
                <a:tab pos="241300" algn="l"/>
              </a:tabLst>
              <a:defRPr sz="1700" b="1">
                <a:latin typeface="Menlo Regular"/>
                <a:ea typeface="Menlo Regular"/>
                <a:cs typeface="Menlo Regular"/>
                <a:sym typeface="Menlo Regular"/>
              </a:defRPr>
            </a:pPr>
            <a:r>
              <a:t>: item(anItem), next(nextNode)</a:t>
            </a:r>
          </a:p>
          <a:p>
            <a:pPr algn="l" defTabSz="431800">
              <a:tabLst>
                <a:tab pos="241300" algn="l"/>
              </a:tabLst>
              <a:defRPr sz="1700" b="1">
                <a:latin typeface="Menlo Regular"/>
                <a:ea typeface="Menlo Regular"/>
                <a:cs typeface="Menlo Regular"/>
                <a:sym typeface="Menlo Regular"/>
              </a:defRPr>
            </a:pPr>
            <a:r>
              <a:t>{  }  </a:t>
            </a:r>
            <a:r>
              <a:rPr>
                <a:solidFill>
                  <a:srgbClr val="4F8F00"/>
                </a:solidFill>
              </a:rPr>
              <a:t>// end constructor</a:t>
            </a:r>
          </a:p>
        </p:txBody>
      </p:sp>
      <p:sp>
        <p:nvSpPr>
          <p:cNvPr id="265" name="Node.h"/>
          <p:cNvSpPr/>
          <p:nvPr/>
        </p:nvSpPr>
        <p:spPr>
          <a:xfrm>
            <a:off x="13582650" y="1289050"/>
            <a:ext cx="2476500" cy="533400"/>
          </a:xfrm>
          <a:prstGeom prst="roundRect">
            <a:avLst>
              <a:gd name="adj" fmla="val 688"/>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400" b="1">
                <a:latin typeface="Courier New"/>
                <a:ea typeface="Courier New"/>
                <a:cs typeface="Courier New"/>
                <a:sym typeface="Courier New"/>
              </a:defRPr>
            </a:lvl1pPr>
          </a:lstStyle>
          <a:p>
            <a:r>
              <a:t>Node.h</a:t>
            </a:r>
          </a:p>
        </p:txBody>
      </p:sp>
      <p:sp>
        <p:nvSpPr>
          <p:cNvPr id="266" name="Node.cpp"/>
          <p:cNvSpPr/>
          <p:nvPr/>
        </p:nvSpPr>
        <p:spPr>
          <a:xfrm>
            <a:off x="13589000" y="1295400"/>
            <a:ext cx="2476500" cy="533400"/>
          </a:xfrm>
          <a:prstGeom prst="roundRect">
            <a:avLst>
              <a:gd name="adj" fmla="val 688"/>
            </a:avLst>
          </a:prstGeom>
          <a:solidFill>
            <a:srgbClr val="FFFB00"/>
          </a:solidFill>
          <a:ln w="38100">
            <a:solidFill>
              <a:srgbClr val="5E5E5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400" b="1">
                <a:latin typeface="Courier New"/>
                <a:ea typeface="Courier New"/>
                <a:cs typeface="Courier New"/>
                <a:sym typeface="Courier New"/>
              </a:defRPr>
            </a:lvl1pPr>
          </a:lstStyle>
          <a:p>
            <a:r>
              <a:t>Node.cpp</a:t>
            </a:r>
          </a:p>
        </p:txBody>
      </p:sp>
    </p:spTree>
  </p:cSld>
  <p:clrMapOvr>
    <a:masterClrMapping/>
  </p:clrMapOvr>
  <mc:AlternateContent xmlns:mc="http://schemas.openxmlformats.org/markup-compatibility/2006" xmlns:p14="http://schemas.microsoft.com/office/powerpoint/2010/main">
    <mc:Choice Requires="p14">
      <p:transition spd="med" advClick="0" advTm="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66"/>
                                        </p:tgtEl>
                                        <p:attrNameLst>
                                          <p:attrName>style.visibility</p:attrName>
                                        </p:attrNameLst>
                                      </p:cBhvr>
                                      <p:to>
                                        <p:strVal val="visible"/>
                                      </p:to>
                                    </p:set>
                                    <p:animEffect transition="in" filter="wipe(left)">
                                      <p:cBhvr>
                                        <p:cTn id="7" dur="750"/>
                                        <p:tgtEl>
                                          <p:spTgt spid="266"/>
                                        </p:tgtEl>
                                      </p:cBhvr>
                                    </p:animEffect>
                                  </p:childTnLst>
                                </p:cTn>
                              </p:par>
                            </p:childTnLst>
                          </p:cTn>
                        </p:par>
                        <p:par>
                          <p:cTn id="8" fill="hold">
                            <p:stCondLst>
                              <p:cond delay="750"/>
                            </p:stCondLst>
                            <p:childTnLst>
                              <p:par>
                                <p:cTn id="9" presetID="10" presetClass="entr" fill="hold" grpId="0" nodeType="afterEffect">
                                  <p:stCondLst>
                                    <p:cond delay="0"/>
                                  </p:stCondLst>
                                  <p:iterate>
                                    <p:tmAbs val="0"/>
                                  </p:iterate>
                                  <p:childTnLst>
                                    <p:set>
                                      <p:cBhvr>
                                        <p:cTn id="10" fill="hold"/>
                                        <p:tgtEl>
                                          <p:spTgt spid="262">
                                            <p:txEl>
                                              <p:pRg st="3" end="3"/>
                                            </p:txEl>
                                          </p:spTgt>
                                        </p:tgtEl>
                                        <p:attrNameLst>
                                          <p:attrName>style.visibility</p:attrName>
                                        </p:attrNameLst>
                                      </p:cBhvr>
                                      <p:to>
                                        <p:strVal val="visible"/>
                                      </p:to>
                                    </p:set>
                                    <p:animEffect transition="in" filter="fade">
                                      <p:cBhvr>
                                        <p:cTn id="11" dur="500"/>
                                        <p:tgtEl>
                                          <p:spTgt spid="262">
                                            <p:txEl>
                                              <p:pRg st="3" end="3"/>
                                            </p:txEl>
                                          </p:spTgt>
                                        </p:tgtEl>
                                      </p:cBhvr>
                                    </p:animEffect>
                                  </p:childTnLst>
                                </p:cTn>
                              </p:par>
                            </p:childTnLst>
                          </p:cTn>
                        </p:par>
                        <p:par>
                          <p:cTn id="12" fill="hold">
                            <p:stCondLst>
                              <p:cond delay="1250"/>
                            </p:stCondLst>
                            <p:childTnLst>
                              <p:par>
                                <p:cTn id="13" presetID="22" presetClass="entr" presetSubtype="8" fill="hold" grpId="0" nodeType="afterEffect">
                                  <p:stCondLst>
                                    <p:cond delay="0"/>
                                  </p:stCondLst>
                                  <p:iterate>
                                    <p:tmAbs val="0"/>
                                  </p:iterate>
                                  <p:childTnLst>
                                    <p:set>
                                      <p:cBhvr>
                                        <p:cTn id="14" fill="hold"/>
                                        <p:tgtEl>
                                          <p:spTgt spid="264">
                                            <p:bg/>
                                          </p:spTgt>
                                        </p:tgtEl>
                                        <p:attrNameLst>
                                          <p:attrName>style.visibility</p:attrName>
                                        </p:attrNameLst>
                                      </p:cBhvr>
                                      <p:to>
                                        <p:strVal val="visible"/>
                                      </p:to>
                                    </p:set>
                                    <p:animEffect transition="in" filter="wipe(left)">
                                      <p:cBhvr>
                                        <p:cTn id="15" dur="150"/>
                                        <p:tgtEl>
                                          <p:spTgt spid="264">
                                            <p:bg/>
                                          </p:spTgt>
                                        </p:tgtEl>
                                      </p:cBhvr>
                                    </p:animEffect>
                                  </p:childTnLst>
                                </p:cTn>
                              </p:par>
                              <p:par>
                                <p:cTn id="16" presetID="22" presetClass="entr" presetSubtype="8" fill="hold" grpId="0" nodeType="withEffect">
                                  <p:stCondLst>
                                    <p:cond delay="0"/>
                                  </p:stCondLst>
                                  <p:iterate>
                                    <p:tmAbs val="0"/>
                                  </p:iterate>
                                  <p:childTnLst>
                                    <p:set>
                                      <p:cBhvr>
                                        <p:cTn id="17" fill="hold"/>
                                        <p:tgtEl>
                                          <p:spTgt spid="264">
                                            <p:txEl>
                                              <p:pRg st="0" end="0"/>
                                            </p:txEl>
                                          </p:spTgt>
                                        </p:tgtEl>
                                        <p:attrNameLst>
                                          <p:attrName>style.visibility</p:attrName>
                                        </p:attrNameLst>
                                      </p:cBhvr>
                                      <p:to>
                                        <p:strVal val="visible"/>
                                      </p:to>
                                    </p:set>
                                    <p:animEffect transition="in" filter="wipe(left)">
                                      <p:cBhvr>
                                        <p:cTn id="18" dur="150"/>
                                        <p:tgtEl>
                                          <p:spTgt spid="264">
                                            <p:txEl>
                                              <p:pRg st="0" end="0"/>
                                            </p:txEl>
                                          </p:spTgt>
                                        </p:tgtEl>
                                      </p:cBhvr>
                                    </p:animEffect>
                                  </p:childTnLst>
                                </p:cTn>
                              </p:par>
                            </p:childTnLst>
                          </p:cTn>
                        </p:par>
                        <p:par>
                          <p:cTn id="19" fill="hold">
                            <p:stCondLst>
                              <p:cond delay="1400"/>
                            </p:stCondLst>
                            <p:childTnLst>
                              <p:par>
                                <p:cTn id="20" presetID="22" presetClass="entr" presetSubtype="8" fill="hold" grpId="0" nodeType="afterEffect">
                                  <p:stCondLst>
                                    <p:cond delay="0"/>
                                  </p:stCondLst>
                                  <p:iterate>
                                    <p:tmAbs val="0"/>
                                  </p:iterate>
                                  <p:childTnLst>
                                    <p:set>
                                      <p:cBhvr>
                                        <p:cTn id="21" fill="hold"/>
                                        <p:tgtEl>
                                          <p:spTgt spid="264">
                                            <p:txEl>
                                              <p:pRg st="1" end="1"/>
                                            </p:txEl>
                                          </p:spTgt>
                                        </p:tgtEl>
                                        <p:attrNameLst>
                                          <p:attrName>style.visibility</p:attrName>
                                        </p:attrNameLst>
                                      </p:cBhvr>
                                      <p:to>
                                        <p:strVal val="visible"/>
                                      </p:to>
                                    </p:set>
                                    <p:animEffect transition="in" filter="wipe(left)">
                                      <p:cBhvr>
                                        <p:cTn id="22" dur="150"/>
                                        <p:tgtEl>
                                          <p:spTgt spid="264">
                                            <p:txEl>
                                              <p:pRg st="1" end="1"/>
                                            </p:txEl>
                                          </p:spTgt>
                                        </p:tgtEl>
                                      </p:cBhvr>
                                    </p:animEffect>
                                  </p:childTnLst>
                                </p:cTn>
                              </p:par>
                            </p:childTnLst>
                          </p:cTn>
                        </p:par>
                        <p:par>
                          <p:cTn id="23" fill="hold">
                            <p:stCondLst>
                              <p:cond delay="1550"/>
                            </p:stCondLst>
                            <p:childTnLst>
                              <p:par>
                                <p:cTn id="24" presetID="22" presetClass="entr" presetSubtype="8" fill="hold" grpId="0" nodeType="afterEffect">
                                  <p:stCondLst>
                                    <p:cond delay="0"/>
                                  </p:stCondLst>
                                  <p:iterate>
                                    <p:tmAbs val="0"/>
                                  </p:iterate>
                                  <p:childTnLst>
                                    <p:set>
                                      <p:cBhvr>
                                        <p:cTn id="25" fill="hold"/>
                                        <p:tgtEl>
                                          <p:spTgt spid="264">
                                            <p:txEl>
                                              <p:pRg st="2" end="2"/>
                                            </p:txEl>
                                          </p:spTgt>
                                        </p:tgtEl>
                                        <p:attrNameLst>
                                          <p:attrName>style.visibility</p:attrName>
                                        </p:attrNameLst>
                                      </p:cBhvr>
                                      <p:to>
                                        <p:strVal val="visible"/>
                                      </p:to>
                                    </p:set>
                                    <p:animEffect transition="in" filter="wipe(left)">
                                      <p:cBhvr>
                                        <p:cTn id="26" dur="150"/>
                                        <p:tgtEl>
                                          <p:spTgt spid="264">
                                            <p:txEl>
                                              <p:pRg st="2" end="2"/>
                                            </p:txEl>
                                          </p:spTgt>
                                        </p:tgtEl>
                                      </p:cBhvr>
                                    </p:animEffect>
                                  </p:childTnLst>
                                </p:cTn>
                              </p:par>
                            </p:childTnLst>
                          </p:cTn>
                        </p:par>
                        <p:par>
                          <p:cTn id="27" fill="hold">
                            <p:stCondLst>
                              <p:cond delay="1700"/>
                            </p:stCondLst>
                            <p:childTnLst>
                              <p:par>
                                <p:cTn id="28" presetID="22" presetClass="entr" presetSubtype="8" fill="hold" grpId="0" nodeType="afterEffect">
                                  <p:stCondLst>
                                    <p:cond delay="0"/>
                                  </p:stCondLst>
                                  <p:iterate>
                                    <p:tmAbs val="0"/>
                                  </p:iterate>
                                  <p:childTnLst>
                                    <p:set>
                                      <p:cBhvr>
                                        <p:cTn id="29" fill="hold"/>
                                        <p:tgtEl>
                                          <p:spTgt spid="264">
                                            <p:txEl>
                                              <p:pRg st="3" end="3"/>
                                            </p:txEl>
                                          </p:spTgt>
                                        </p:tgtEl>
                                        <p:attrNameLst>
                                          <p:attrName>style.visibility</p:attrName>
                                        </p:attrNameLst>
                                      </p:cBhvr>
                                      <p:to>
                                        <p:strVal val="visible"/>
                                      </p:to>
                                    </p:set>
                                    <p:animEffect transition="in" filter="wipe(left)">
                                      <p:cBhvr>
                                        <p:cTn id="30" dur="150"/>
                                        <p:tgtEl>
                                          <p:spTgt spid="264">
                                            <p:txEl>
                                              <p:pRg st="3" end="3"/>
                                            </p:txEl>
                                          </p:spTgt>
                                        </p:tgtEl>
                                      </p:cBhvr>
                                    </p:animEffect>
                                  </p:childTnLst>
                                </p:cTn>
                              </p:par>
                            </p:childTnLst>
                          </p:cTn>
                        </p:par>
                        <p:par>
                          <p:cTn id="31" fill="hold">
                            <p:stCondLst>
                              <p:cond delay="1850"/>
                            </p:stCondLst>
                            <p:childTnLst>
                              <p:par>
                                <p:cTn id="32" presetID="22" presetClass="entr" presetSubtype="8" fill="hold" grpId="0" nodeType="afterEffect">
                                  <p:stCondLst>
                                    <p:cond delay="0"/>
                                  </p:stCondLst>
                                  <p:iterate>
                                    <p:tmAbs val="0"/>
                                  </p:iterate>
                                  <p:childTnLst>
                                    <p:set>
                                      <p:cBhvr>
                                        <p:cTn id="33" fill="hold"/>
                                        <p:tgtEl>
                                          <p:spTgt spid="264">
                                            <p:txEl>
                                              <p:pRg st="4" end="4"/>
                                            </p:txEl>
                                          </p:spTgt>
                                        </p:tgtEl>
                                        <p:attrNameLst>
                                          <p:attrName>style.visibility</p:attrName>
                                        </p:attrNameLst>
                                      </p:cBhvr>
                                      <p:to>
                                        <p:strVal val="visible"/>
                                      </p:to>
                                    </p:set>
                                    <p:animEffect transition="in" filter="wipe(left)">
                                      <p:cBhvr>
                                        <p:cTn id="34" dur="150"/>
                                        <p:tgtEl>
                                          <p:spTgt spid="264">
                                            <p:txEl>
                                              <p:pRg st="4" end="4"/>
                                            </p:txEl>
                                          </p:spTgt>
                                        </p:tgtEl>
                                      </p:cBhvr>
                                    </p:animEffect>
                                  </p:childTnLst>
                                </p:cTn>
                              </p:par>
                            </p:childTnLst>
                          </p:cTn>
                        </p:par>
                        <p:par>
                          <p:cTn id="35" fill="hold">
                            <p:stCondLst>
                              <p:cond delay="2000"/>
                            </p:stCondLst>
                            <p:childTnLst>
                              <p:par>
                                <p:cTn id="36" presetID="22" presetClass="entr" presetSubtype="8" fill="hold" grpId="0" nodeType="afterEffect">
                                  <p:stCondLst>
                                    <p:cond delay="0"/>
                                  </p:stCondLst>
                                  <p:iterate>
                                    <p:tmAbs val="0"/>
                                  </p:iterate>
                                  <p:childTnLst>
                                    <p:set>
                                      <p:cBhvr>
                                        <p:cTn id="37" fill="hold"/>
                                        <p:tgtEl>
                                          <p:spTgt spid="264">
                                            <p:txEl>
                                              <p:pRg st="5" end="5"/>
                                            </p:txEl>
                                          </p:spTgt>
                                        </p:tgtEl>
                                        <p:attrNameLst>
                                          <p:attrName>style.visibility</p:attrName>
                                        </p:attrNameLst>
                                      </p:cBhvr>
                                      <p:to>
                                        <p:strVal val="visible"/>
                                      </p:to>
                                    </p:set>
                                    <p:animEffect transition="in" filter="wipe(left)">
                                      <p:cBhvr>
                                        <p:cTn id="38" dur="150"/>
                                        <p:tgtEl>
                                          <p:spTgt spid="264">
                                            <p:txEl>
                                              <p:pRg st="5" end="5"/>
                                            </p:txEl>
                                          </p:spTgt>
                                        </p:tgtEl>
                                      </p:cBhvr>
                                    </p:animEffect>
                                  </p:childTnLst>
                                </p:cTn>
                              </p:par>
                            </p:childTnLst>
                          </p:cTn>
                        </p:par>
                        <p:par>
                          <p:cTn id="39" fill="hold">
                            <p:stCondLst>
                              <p:cond delay="2150"/>
                            </p:stCondLst>
                            <p:childTnLst>
                              <p:par>
                                <p:cTn id="40" presetID="22" presetClass="entr" presetSubtype="8" fill="hold" grpId="0" nodeType="afterEffect">
                                  <p:stCondLst>
                                    <p:cond delay="0"/>
                                  </p:stCondLst>
                                  <p:iterate>
                                    <p:tmAbs val="0"/>
                                  </p:iterate>
                                  <p:childTnLst>
                                    <p:set>
                                      <p:cBhvr>
                                        <p:cTn id="41" fill="hold"/>
                                        <p:tgtEl>
                                          <p:spTgt spid="264">
                                            <p:txEl>
                                              <p:pRg st="6" end="6"/>
                                            </p:txEl>
                                          </p:spTgt>
                                        </p:tgtEl>
                                        <p:attrNameLst>
                                          <p:attrName>style.visibility</p:attrName>
                                        </p:attrNameLst>
                                      </p:cBhvr>
                                      <p:to>
                                        <p:strVal val="visible"/>
                                      </p:to>
                                    </p:set>
                                    <p:animEffect transition="in" filter="wipe(left)">
                                      <p:cBhvr>
                                        <p:cTn id="42" dur="150"/>
                                        <p:tgtEl>
                                          <p:spTgt spid="264">
                                            <p:txEl>
                                              <p:pRg st="6" end="6"/>
                                            </p:txEl>
                                          </p:spTgt>
                                        </p:tgtEl>
                                      </p:cBhvr>
                                    </p:animEffect>
                                  </p:childTnLst>
                                </p:cTn>
                              </p:par>
                            </p:childTnLst>
                          </p:cTn>
                        </p:par>
                        <p:par>
                          <p:cTn id="43" fill="hold">
                            <p:stCondLst>
                              <p:cond delay="2300"/>
                            </p:stCondLst>
                            <p:childTnLst>
                              <p:par>
                                <p:cTn id="44" presetID="22" presetClass="entr" presetSubtype="8" fill="hold" grpId="0" nodeType="afterEffect">
                                  <p:stCondLst>
                                    <p:cond delay="0"/>
                                  </p:stCondLst>
                                  <p:iterate>
                                    <p:tmAbs val="0"/>
                                  </p:iterate>
                                  <p:childTnLst>
                                    <p:set>
                                      <p:cBhvr>
                                        <p:cTn id="45" fill="hold"/>
                                        <p:tgtEl>
                                          <p:spTgt spid="264">
                                            <p:txEl>
                                              <p:pRg st="7" end="7"/>
                                            </p:txEl>
                                          </p:spTgt>
                                        </p:tgtEl>
                                        <p:attrNameLst>
                                          <p:attrName>style.visibility</p:attrName>
                                        </p:attrNameLst>
                                      </p:cBhvr>
                                      <p:to>
                                        <p:strVal val="visible"/>
                                      </p:to>
                                    </p:set>
                                    <p:animEffect transition="in" filter="wipe(left)">
                                      <p:cBhvr>
                                        <p:cTn id="46" dur="150"/>
                                        <p:tgtEl>
                                          <p:spTgt spid="264">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fill="hold" grpId="0" nodeType="clickEffect">
                                  <p:stCondLst>
                                    <p:cond delay="0"/>
                                  </p:stCondLst>
                                  <p:iterate>
                                    <p:tmAbs val="0"/>
                                  </p:iterate>
                                  <p:childTnLst>
                                    <p:set>
                                      <p:cBhvr>
                                        <p:cTn id="50" fill="hold"/>
                                        <p:tgtEl>
                                          <p:spTgt spid="262">
                                            <p:txEl>
                                              <p:pRg st="4" end="4"/>
                                            </p:txEl>
                                          </p:spTgt>
                                        </p:tgtEl>
                                        <p:attrNameLst>
                                          <p:attrName>style.visibility</p:attrName>
                                        </p:attrNameLst>
                                      </p:cBhvr>
                                      <p:to>
                                        <p:strVal val="visible"/>
                                      </p:to>
                                    </p:set>
                                    <p:animEffect transition="in" filter="fade">
                                      <p:cBhvr>
                                        <p:cTn id="51" dur="500"/>
                                        <p:tgtEl>
                                          <p:spTgt spid="262">
                                            <p:txEl>
                                              <p:pRg st="4" end="4"/>
                                            </p:txEl>
                                          </p:spTgt>
                                        </p:tgtEl>
                                      </p:cBhvr>
                                    </p:animEffect>
                                  </p:childTnLst>
                                </p:cTn>
                              </p:par>
                            </p:childTnLst>
                          </p:cTn>
                        </p:par>
                        <p:par>
                          <p:cTn id="52" fill="hold">
                            <p:stCondLst>
                              <p:cond delay="500"/>
                            </p:stCondLst>
                            <p:childTnLst>
                              <p:par>
                                <p:cTn id="53" presetID="22" presetClass="entr" presetSubtype="8" fill="hold" grpId="0" nodeType="afterEffect">
                                  <p:stCondLst>
                                    <p:cond delay="0"/>
                                  </p:stCondLst>
                                  <p:iterate>
                                    <p:tmAbs val="0"/>
                                  </p:iterate>
                                  <p:childTnLst>
                                    <p:set>
                                      <p:cBhvr>
                                        <p:cTn id="54" fill="hold"/>
                                        <p:tgtEl>
                                          <p:spTgt spid="264">
                                            <p:txEl>
                                              <p:pRg st="8" end="8"/>
                                            </p:txEl>
                                          </p:spTgt>
                                        </p:tgtEl>
                                        <p:attrNameLst>
                                          <p:attrName>style.visibility</p:attrName>
                                        </p:attrNameLst>
                                      </p:cBhvr>
                                      <p:to>
                                        <p:strVal val="visible"/>
                                      </p:to>
                                    </p:set>
                                    <p:animEffect transition="in" filter="wipe(left)">
                                      <p:cBhvr>
                                        <p:cTn id="55" dur="150"/>
                                        <p:tgtEl>
                                          <p:spTgt spid="264">
                                            <p:txEl>
                                              <p:pRg st="8" end="8"/>
                                            </p:txEl>
                                          </p:spTgt>
                                        </p:tgtEl>
                                      </p:cBhvr>
                                    </p:animEffect>
                                  </p:childTnLst>
                                </p:cTn>
                              </p:par>
                            </p:childTnLst>
                          </p:cTn>
                        </p:par>
                        <p:par>
                          <p:cTn id="56" fill="hold">
                            <p:stCondLst>
                              <p:cond delay="650"/>
                            </p:stCondLst>
                            <p:childTnLst>
                              <p:par>
                                <p:cTn id="57" presetID="22" presetClass="entr" presetSubtype="8" fill="hold" grpId="0" nodeType="afterEffect">
                                  <p:stCondLst>
                                    <p:cond delay="0"/>
                                  </p:stCondLst>
                                  <p:iterate>
                                    <p:tmAbs val="0"/>
                                  </p:iterate>
                                  <p:childTnLst>
                                    <p:set>
                                      <p:cBhvr>
                                        <p:cTn id="58" fill="hold"/>
                                        <p:tgtEl>
                                          <p:spTgt spid="264">
                                            <p:txEl>
                                              <p:pRg st="9" end="9"/>
                                            </p:txEl>
                                          </p:spTgt>
                                        </p:tgtEl>
                                        <p:attrNameLst>
                                          <p:attrName>style.visibility</p:attrName>
                                        </p:attrNameLst>
                                      </p:cBhvr>
                                      <p:to>
                                        <p:strVal val="visible"/>
                                      </p:to>
                                    </p:set>
                                    <p:animEffect transition="in" filter="wipe(left)">
                                      <p:cBhvr>
                                        <p:cTn id="59" dur="150"/>
                                        <p:tgtEl>
                                          <p:spTgt spid="264">
                                            <p:txEl>
                                              <p:pRg st="9" end="9"/>
                                            </p:txEl>
                                          </p:spTgt>
                                        </p:tgtEl>
                                      </p:cBhvr>
                                    </p:animEffect>
                                  </p:childTnLst>
                                </p:cTn>
                              </p:par>
                            </p:childTnLst>
                          </p:cTn>
                        </p:par>
                        <p:par>
                          <p:cTn id="60" fill="hold">
                            <p:stCondLst>
                              <p:cond delay="800"/>
                            </p:stCondLst>
                            <p:childTnLst>
                              <p:par>
                                <p:cTn id="61" presetID="22" presetClass="entr" presetSubtype="8" fill="hold" grpId="0" nodeType="afterEffect">
                                  <p:stCondLst>
                                    <p:cond delay="0"/>
                                  </p:stCondLst>
                                  <p:iterate>
                                    <p:tmAbs val="0"/>
                                  </p:iterate>
                                  <p:childTnLst>
                                    <p:set>
                                      <p:cBhvr>
                                        <p:cTn id="62" fill="hold"/>
                                        <p:tgtEl>
                                          <p:spTgt spid="264">
                                            <p:txEl>
                                              <p:pRg st="10" end="10"/>
                                            </p:txEl>
                                          </p:spTgt>
                                        </p:tgtEl>
                                        <p:attrNameLst>
                                          <p:attrName>style.visibility</p:attrName>
                                        </p:attrNameLst>
                                      </p:cBhvr>
                                      <p:to>
                                        <p:strVal val="visible"/>
                                      </p:to>
                                    </p:set>
                                    <p:animEffect transition="in" filter="wipe(left)">
                                      <p:cBhvr>
                                        <p:cTn id="63" dur="150"/>
                                        <p:tgtEl>
                                          <p:spTgt spid="264">
                                            <p:txEl>
                                              <p:pRg st="10" end="10"/>
                                            </p:txEl>
                                          </p:spTgt>
                                        </p:tgtEl>
                                      </p:cBhvr>
                                    </p:animEffect>
                                  </p:childTnLst>
                                </p:cTn>
                              </p:par>
                            </p:childTnLst>
                          </p:cTn>
                        </p:par>
                        <p:par>
                          <p:cTn id="64" fill="hold">
                            <p:stCondLst>
                              <p:cond delay="950"/>
                            </p:stCondLst>
                            <p:childTnLst>
                              <p:par>
                                <p:cTn id="65" presetID="10" presetClass="entr" fill="hold" grpId="0" nodeType="afterEffect">
                                  <p:stCondLst>
                                    <p:cond delay="0"/>
                                  </p:stCondLst>
                                  <p:iterate>
                                    <p:tmAbs val="0"/>
                                  </p:iterate>
                                  <p:childTnLst>
                                    <p:set>
                                      <p:cBhvr>
                                        <p:cTn id="66" fill="hold"/>
                                        <p:tgtEl>
                                          <p:spTgt spid="262">
                                            <p:txEl>
                                              <p:pRg st="5" end="5"/>
                                            </p:txEl>
                                          </p:spTgt>
                                        </p:tgtEl>
                                        <p:attrNameLst>
                                          <p:attrName>style.visibility</p:attrName>
                                        </p:attrNameLst>
                                      </p:cBhvr>
                                      <p:to>
                                        <p:strVal val="visible"/>
                                      </p:to>
                                    </p:set>
                                    <p:animEffect transition="in" filter="fade">
                                      <p:cBhvr>
                                        <p:cTn id="67" dur="500"/>
                                        <p:tgtEl>
                                          <p:spTgt spid="262">
                                            <p:txEl>
                                              <p:pRg st="5" end="5"/>
                                            </p:txEl>
                                          </p:spTgt>
                                        </p:tgtEl>
                                      </p:cBhvr>
                                    </p:animEffect>
                                  </p:childTnLst>
                                </p:cTn>
                              </p:par>
                            </p:childTnLst>
                          </p:cTn>
                        </p:par>
                        <p:par>
                          <p:cTn id="68" fill="hold">
                            <p:stCondLst>
                              <p:cond delay="1450"/>
                            </p:stCondLst>
                            <p:childTnLst>
                              <p:par>
                                <p:cTn id="69" presetID="22" presetClass="entr" presetSubtype="8" fill="hold" grpId="0" nodeType="afterEffect">
                                  <p:stCondLst>
                                    <p:cond delay="0"/>
                                  </p:stCondLst>
                                  <p:iterate>
                                    <p:tmAbs val="0"/>
                                  </p:iterate>
                                  <p:childTnLst>
                                    <p:set>
                                      <p:cBhvr>
                                        <p:cTn id="70" fill="hold"/>
                                        <p:tgtEl>
                                          <p:spTgt spid="264">
                                            <p:txEl>
                                              <p:pRg st="11" end="11"/>
                                            </p:txEl>
                                          </p:spTgt>
                                        </p:tgtEl>
                                        <p:attrNameLst>
                                          <p:attrName>style.visibility</p:attrName>
                                        </p:attrNameLst>
                                      </p:cBhvr>
                                      <p:to>
                                        <p:strVal val="visible"/>
                                      </p:to>
                                    </p:set>
                                    <p:animEffect transition="in" filter="wipe(left)">
                                      <p:cBhvr>
                                        <p:cTn id="71" dur="150"/>
                                        <p:tgtEl>
                                          <p:spTgt spid="264">
                                            <p:txEl>
                                              <p:pRg st="11" end="11"/>
                                            </p:txEl>
                                          </p:spTgt>
                                        </p:tgtEl>
                                      </p:cBhvr>
                                    </p:animEffect>
                                  </p:childTnLst>
                                </p:cTn>
                              </p:par>
                            </p:childTnLst>
                          </p:cTn>
                        </p:par>
                        <p:par>
                          <p:cTn id="72" fill="hold">
                            <p:stCondLst>
                              <p:cond delay="1600"/>
                            </p:stCondLst>
                            <p:childTnLst>
                              <p:par>
                                <p:cTn id="73" presetID="22" presetClass="entr" presetSubtype="8" fill="hold" grpId="0" nodeType="afterEffect">
                                  <p:stCondLst>
                                    <p:cond delay="0"/>
                                  </p:stCondLst>
                                  <p:iterate>
                                    <p:tmAbs val="0"/>
                                  </p:iterate>
                                  <p:childTnLst>
                                    <p:set>
                                      <p:cBhvr>
                                        <p:cTn id="74" fill="hold"/>
                                        <p:tgtEl>
                                          <p:spTgt spid="264">
                                            <p:txEl>
                                              <p:pRg st="12" end="12"/>
                                            </p:txEl>
                                          </p:spTgt>
                                        </p:tgtEl>
                                        <p:attrNameLst>
                                          <p:attrName>style.visibility</p:attrName>
                                        </p:attrNameLst>
                                      </p:cBhvr>
                                      <p:to>
                                        <p:strVal val="visible"/>
                                      </p:to>
                                    </p:set>
                                    <p:animEffect transition="in" filter="wipe(left)">
                                      <p:cBhvr>
                                        <p:cTn id="75" dur="150"/>
                                        <p:tgtEl>
                                          <p:spTgt spid="264">
                                            <p:txEl>
                                              <p:pRg st="12" end="12"/>
                                            </p:txEl>
                                          </p:spTgt>
                                        </p:tgtEl>
                                      </p:cBhvr>
                                    </p:animEffect>
                                  </p:childTnLst>
                                </p:cTn>
                              </p:par>
                            </p:childTnLst>
                          </p:cTn>
                        </p:par>
                        <p:par>
                          <p:cTn id="76" fill="hold">
                            <p:stCondLst>
                              <p:cond delay="1750"/>
                            </p:stCondLst>
                            <p:childTnLst>
                              <p:par>
                                <p:cTn id="77" presetID="22" presetClass="entr" presetSubtype="8" fill="hold" grpId="0" nodeType="afterEffect">
                                  <p:stCondLst>
                                    <p:cond delay="0"/>
                                  </p:stCondLst>
                                  <p:iterate>
                                    <p:tmAbs val="0"/>
                                  </p:iterate>
                                  <p:childTnLst>
                                    <p:set>
                                      <p:cBhvr>
                                        <p:cTn id="78" fill="hold"/>
                                        <p:tgtEl>
                                          <p:spTgt spid="264">
                                            <p:txEl>
                                              <p:pRg st="13" end="13"/>
                                            </p:txEl>
                                          </p:spTgt>
                                        </p:tgtEl>
                                        <p:attrNameLst>
                                          <p:attrName>style.visibility</p:attrName>
                                        </p:attrNameLst>
                                      </p:cBhvr>
                                      <p:to>
                                        <p:strVal val="visible"/>
                                      </p:to>
                                    </p:set>
                                    <p:animEffect transition="in" filter="wipe(left)">
                                      <p:cBhvr>
                                        <p:cTn id="79" dur="150"/>
                                        <p:tgtEl>
                                          <p:spTgt spid="264">
                                            <p:txEl>
                                              <p:pRg st="13" end="1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fill="hold" grpId="0" nodeType="clickEffect">
                                  <p:stCondLst>
                                    <p:cond delay="0"/>
                                  </p:stCondLst>
                                  <p:iterate>
                                    <p:tmAbs val="0"/>
                                  </p:iterate>
                                  <p:childTnLst>
                                    <p:set>
                                      <p:cBhvr>
                                        <p:cTn id="83" fill="hold"/>
                                        <p:tgtEl>
                                          <p:spTgt spid="262">
                                            <p:txEl>
                                              <p:pRg st="6" end="6"/>
                                            </p:txEl>
                                          </p:spTgt>
                                        </p:tgtEl>
                                        <p:attrNameLst>
                                          <p:attrName>style.visibility</p:attrName>
                                        </p:attrNameLst>
                                      </p:cBhvr>
                                      <p:to>
                                        <p:strVal val="visible"/>
                                      </p:to>
                                    </p:set>
                                    <p:animEffect transition="in" filter="fade">
                                      <p:cBhvr>
                                        <p:cTn id="84" dur="500"/>
                                        <p:tgtEl>
                                          <p:spTgt spid="262">
                                            <p:txEl>
                                              <p:pRg st="6" end="6"/>
                                            </p:txEl>
                                          </p:spTgt>
                                        </p:tgtEl>
                                      </p:cBhvr>
                                    </p:animEffect>
                                  </p:childTnLst>
                                </p:cTn>
                              </p:par>
                            </p:childTnLst>
                          </p:cTn>
                        </p:par>
                        <p:par>
                          <p:cTn id="85" fill="hold">
                            <p:stCondLst>
                              <p:cond delay="500"/>
                            </p:stCondLst>
                            <p:childTnLst>
                              <p:par>
                                <p:cTn id="86" presetID="22" presetClass="entr" presetSubtype="8" fill="hold" grpId="0" nodeType="afterEffect">
                                  <p:stCondLst>
                                    <p:cond delay="0"/>
                                  </p:stCondLst>
                                  <p:iterate>
                                    <p:tmAbs val="0"/>
                                  </p:iterate>
                                  <p:childTnLst>
                                    <p:set>
                                      <p:cBhvr>
                                        <p:cTn id="87" fill="hold"/>
                                        <p:tgtEl>
                                          <p:spTgt spid="264">
                                            <p:txEl>
                                              <p:pRg st="14" end="14"/>
                                            </p:txEl>
                                          </p:spTgt>
                                        </p:tgtEl>
                                        <p:attrNameLst>
                                          <p:attrName>style.visibility</p:attrName>
                                        </p:attrNameLst>
                                      </p:cBhvr>
                                      <p:to>
                                        <p:strVal val="visible"/>
                                      </p:to>
                                    </p:set>
                                    <p:animEffect transition="in" filter="wipe(left)">
                                      <p:cBhvr>
                                        <p:cTn id="88" dur="150"/>
                                        <p:tgtEl>
                                          <p:spTgt spid="264">
                                            <p:txEl>
                                              <p:pRg st="14" end="14"/>
                                            </p:txEl>
                                          </p:spTgt>
                                        </p:tgtEl>
                                      </p:cBhvr>
                                    </p:animEffect>
                                  </p:childTnLst>
                                </p:cTn>
                              </p:par>
                            </p:childTnLst>
                          </p:cTn>
                        </p:par>
                        <p:par>
                          <p:cTn id="89" fill="hold">
                            <p:stCondLst>
                              <p:cond delay="650"/>
                            </p:stCondLst>
                            <p:childTnLst>
                              <p:par>
                                <p:cTn id="90" presetID="22" presetClass="entr" presetSubtype="8" fill="hold" grpId="0" nodeType="afterEffect">
                                  <p:stCondLst>
                                    <p:cond delay="0"/>
                                  </p:stCondLst>
                                  <p:iterate>
                                    <p:tmAbs val="0"/>
                                  </p:iterate>
                                  <p:childTnLst>
                                    <p:set>
                                      <p:cBhvr>
                                        <p:cTn id="91" fill="hold"/>
                                        <p:tgtEl>
                                          <p:spTgt spid="264">
                                            <p:txEl>
                                              <p:pRg st="15" end="15"/>
                                            </p:txEl>
                                          </p:spTgt>
                                        </p:tgtEl>
                                        <p:attrNameLst>
                                          <p:attrName>style.visibility</p:attrName>
                                        </p:attrNameLst>
                                      </p:cBhvr>
                                      <p:to>
                                        <p:strVal val="visible"/>
                                      </p:to>
                                    </p:set>
                                    <p:animEffect transition="in" filter="wipe(left)">
                                      <p:cBhvr>
                                        <p:cTn id="92" dur="150"/>
                                        <p:tgtEl>
                                          <p:spTgt spid="264">
                                            <p:txEl>
                                              <p:pRg st="15" end="15"/>
                                            </p:txEl>
                                          </p:spTgt>
                                        </p:tgtEl>
                                      </p:cBhvr>
                                    </p:animEffect>
                                  </p:childTnLst>
                                </p:cTn>
                              </p:par>
                            </p:childTnLst>
                          </p:cTn>
                        </p:par>
                        <p:par>
                          <p:cTn id="93" fill="hold">
                            <p:stCondLst>
                              <p:cond delay="800"/>
                            </p:stCondLst>
                            <p:childTnLst>
                              <p:par>
                                <p:cTn id="94" presetID="22" presetClass="entr" presetSubtype="8" fill="hold" grpId="0" nodeType="afterEffect">
                                  <p:stCondLst>
                                    <p:cond delay="0"/>
                                  </p:stCondLst>
                                  <p:iterate>
                                    <p:tmAbs val="0"/>
                                  </p:iterate>
                                  <p:childTnLst>
                                    <p:set>
                                      <p:cBhvr>
                                        <p:cTn id="95" fill="hold"/>
                                        <p:tgtEl>
                                          <p:spTgt spid="264">
                                            <p:txEl>
                                              <p:pRg st="16" end="16"/>
                                            </p:txEl>
                                          </p:spTgt>
                                        </p:tgtEl>
                                        <p:attrNameLst>
                                          <p:attrName>style.visibility</p:attrName>
                                        </p:attrNameLst>
                                      </p:cBhvr>
                                      <p:to>
                                        <p:strVal val="visible"/>
                                      </p:to>
                                    </p:set>
                                    <p:animEffect transition="in" filter="wipe(left)">
                                      <p:cBhvr>
                                        <p:cTn id="96" dur="150"/>
                                        <p:tgtEl>
                                          <p:spTgt spid="264">
                                            <p:txEl>
                                              <p:pRg st="16" end="16"/>
                                            </p:txEl>
                                          </p:spTgt>
                                        </p:tgtEl>
                                      </p:cBhvr>
                                    </p:animEffect>
                                  </p:childTnLst>
                                </p:cTn>
                              </p:par>
                            </p:childTnLst>
                          </p:cTn>
                        </p:par>
                        <p:par>
                          <p:cTn id="97" fill="hold">
                            <p:stCondLst>
                              <p:cond delay="950"/>
                            </p:stCondLst>
                            <p:childTnLst>
                              <p:par>
                                <p:cTn id="98" presetID="22" presetClass="entr" presetSubtype="8" fill="hold" grpId="0" nodeType="afterEffect">
                                  <p:stCondLst>
                                    <p:cond delay="0"/>
                                  </p:stCondLst>
                                  <p:iterate>
                                    <p:tmAbs val="0"/>
                                  </p:iterate>
                                  <p:childTnLst>
                                    <p:set>
                                      <p:cBhvr>
                                        <p:cTn id="99" fill="hold"/>
                                        <p:tgtEl>
                                          <p:spTgt spid="264">
                                            <p:txEl>
                                              <p:pRg st="17" end="17"/>
                                            </p:txEl>
                                          </p:spTgt>
                                        </p:tgtEl>
                                        <p:attrNameLst>
                                          <p:attrName>style.visibility</p:attrName>
                                        </p:attrNameLst>
                                      </p:cBhvr>
                                      <p:to>
                                        <p:strVal val="visible"/>
                                      </p:to>
                                    </p:set>
                                    <p:animEffect transition="in" filter="wipe(left)">
                                      <p:cBhvr>
                                        <p:cTn id="100" dur="150"/>
                                        <p:tgtEl>
                                          <p:spTgt spid="264">
                                            <p:txEl>
                                              <p:pRg st="17" end="17"/>
                                            </p:txEl>
                                          </p:spTgt>
                                        </p:tgtEl>
                                      </p:cBhvr>
                                    </p:animEffect>
                                  </p:childTnLst>
                                </p:cTn>
                              </p:par>
                            </p:childTnLst>
                          </p:cTn>
                        </p:par>
                        <p:par>
                          <p:cTn id="101" fill="hold">
                            <p:stCondLst>
                              <p:cond delay="1100"/>
                            </p:stCondLst>
                            <p:childTnLst>
                              <p:par>
                                <p:cTn id="102" presetID="22" presetClass="entr" presetSubtype="8" fill="hold" grpId="0" nodeType="afterEffect">
                                  <p:stCondLst>
                                    <p:cond delay="0"/>
                                  </p:stCondLst>
                                  <p:iterate>
                                    <p:tmAbs val="0"/>
                                  </p:iterate>
                                  <p:childTnLst>
                                    <p:set>
                                      <p:cBhvr>
                                        <p:cTn id="103" fill="hold"/>
                                        <p:tgtEl>
                                          <p:spTgt spid="264">
                                            <p:txEl>
                                              <p:pRg st="18" end="18"/>
                                            </p:txEl>
                                          </p:spTgt>
                                        </p:tgtEl>
                                        <p:attrNameLst>
                                          <p:attrName>style.visibility</p:attrName>
                                        </p:attrNameLst>
                                      </p:cBhvr>
                                      <p:to>
                                        <p:strVal val="visible"/>
                                      </p:to>
                                    </p:set>
                                    <p:animEffect transition="in" filter="wipe(left)">
                                      <p:cBhvr>
                                        <p:cTn id="104" dur="150"/>
                                        <p:tgtEl>
                                          <p:spTgt spid="264">
                                            <p:txEl>
                                              <p:pRg st="18" end="18"/>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fill="hold" grpId="0" nodeType="clickEffect">
                                  <p:stCondLst>
                                    <p:cond delay="0"/>
                                  </p:stCondLst>
                                  <p:iterate>
                                    <p:tmAbs val="0"/>
                                  </p:iterate>
                                  <p:childTnLst>
                                    <p:set>
                                      <p:cBhvr>
                                        <p:cTn id="108" fill="hold"/>
                                        <p:tgtEl>
                                          <p:spTgt spid="262">
                                            <p:txEl>
                                              <p:pRg st="7" end="7"/>
                                            </p:txEl>
                                          </p:spTgt>
                                        </p:tgtEl>
                                        <p:attrNameLst>
                                          <p:attrName>style.visibility</p:attrName>
                                        </p:attrNameLst>
                                      </p:cBhvr>
                                      <p:to>
                                        <p:strVal val="visible"/>
                                      </p:to>
                                    </p:set>
                                    <p:animEffect transition="in" filter="fade">
                                      <p:cBhvr>
                                        <p:cTn id="109" dur="500"/>
                                        <p:tgtEl>
                                          <p:spTgt spid="262">
                                            <p:txEl>
                                              <p:pRg st="7" end="7"/>
                                            </p:txEl>
                                          </p:spTgt>
                                        </p:tgtEl>
                                      </p:cBhvr>
                                    </p:animEffect>
                                  </p:childTnLst>
                                </p:cTn>
                              </p:par>
                            </p:childTnLst>
                          </p:cTn>
                        </p:par>
                        <p:par>
                          <p:cTn id="110" fill="hold">
                            <p:stCondLst>
                              <p:cond delay="500"/>
                            </p:stCondLst>
                            <p:childTnLst>
                              <p:par>
                                <p:cTn id="111" presetID="2" presetClass="exit" presetSubtype="1" fill="hold" grpId="1" nodeType="afterEffect">
                                  <p:stCondLst>
                                    <p:cond delay="0"/>
                                  </p:stCondLst>
                                  <p:iterate type="lt">
                                    <p:tmAbs val="0"/>
                                  </p:iterate>
                                  <p:childTnLst>
                                    <p:anim calcmode="lin" valueType="num">
                                      <p:cBhvr>
                                        <p:cTn id="112" dur="1000" fill="hold"/>
                                        <p:tgtEl>
                                          <p:spTgt spid="264">
                                            <p:txEl>
                                              <p:pRg st="0" end="0"/>
                                            </p:txEl>
                                          </p:spTgt>
                                        </p:tgtEl>
                                        <p:attrNameLst>
                                          <p:attrName>ppt_x</p:attrName>
                                        </p:attrNameLst>
                                      </p:cBhvr>
                                      <p:tavLst>
                                        <p:tav tm="0">
                                          <p:val>
                                            <p:strVal val="ppt_x"/>
                                          </p:val>
                                        </p:tav>
                                        <p:tav tm="100000">
                                          <p:val>
                                            <p:strVal val="ppt_x"/>
                                          </p:val>
                                        </p:tav>
                                      </p:tavLst>
                                    </p:anim>
                                    <p:anim calcmode="lin" valueType="num">
                                      <p:cBhvr>
                                        <p:cTn id="113" dur="1000" fill="hold"/>
                                        <p:tgtEl>
                                          <p:spTgt spid="264">
                                            <p:txEl>
                                              <p:pRg st="0" end="0"/>
                                            </p:txEl>
                                          </p:spTgt>
                                        </p:tgtEl>
                                        <p:attrNameLst>
                                          <p:attrName>ppt_y</p:attrName>
                                        </p:attrNameLst>
                                      </p:cBhvr>
                                      <p:tavLst>
                                        <p:tav tm="0">
                                          <p:val>
                                            <p:strVal val="ppt_y"/>
                                          </p:val>
                                        </p:tav>
                                        <p:tav tm="100000">
                                          <p:val>
                                            <p:strVal val="0-ppt_h/2"/>
                                          </p:val>
                                        </p:tav>
                                      </p:tavLst>
                                    </p:anim>
                                    <p:set>
                                      <p:cBhvr>
                                        <p:cTn id="114" fill="hold">
                                          <p:stCondLst>
                                            <p:cond delay="999"/>
                                          </p:stCondLst>
                                        </p:cTn>
                                        <p:tgtEl>
                                          <p:spTgt spid="264">
                                            <p:txEl>
                                              <p:pRg st="0" end="0"/>
                                            </p:txEl>
                                          </p:spTgt>
                                        </p:tgtEl>
                                        <p:attrNameLst>
                                          <p:attrName>style.visibility</p:attrName>
                                        </p:attrNameLst>
                                      </p:cBhvr>
                                      <p:to>
                                        <p:strVal val="hidden"/>
                                      </p:to>
                                    </p:set>
                                  </p:childTnLst>
                                </p:cTn>
                              </p:par>
                              <p:par>
                                <p:cTn id="115" presetID="2" presetClass="exit" presetSubtype="1" fill="hold" grpId="1" nodeType="withEffect">
                                  <p:stCondLst>
                                    <p:cond delay="0"/>
                                  </p:stCondLst>
                                  <p:iterate type="lt">
                                    <p:tmAbs val="0"/>
                                  </p:iterate>
                                  <p:childTnLst>
                                    <p:anim calcmode="lin" valueType="num">
                                      <p:cBhvr>
                                        <p:cTn id="116" dur="1000" fill="hold"/>
                                        <p:tgtEl>
                                          <p:spTgt spid="264">
                                            <p:txEl>
                                              <p:pRg st="1" end="1"/>
                                            </p:txEl>
                                          </p:spTgt>
                                        </p:tgtEl>
                                        <p:attrNameLst>
                                          <p:attrName>ppt_x</p:attrName>
                                        </p:attrNameLst>
                                      </p:cBhvr>
                                      <p:tavLst>
                                        <p:tav tm="0">
                                          <p:val>
                                            <p:strVal val="ppt_x"/>
                                          </p:val>
                                        </p:tav>
                                        <p:tav tm="100000">
                                          <p:val>
                                            <p:strVal val="ppt_x"/>
                                          </p:val>
                                        </p:tav>
                                      </p:tavLst>
                                    </p:anim>
                                    <p:anim calcmode="lin" valueType="num">
                                      <p:cBhvr>
                                        <p:cTn id="117" dur="1000" fill="hold"/>
                                        <p:tgtEl>
                                          <p:spTgt spid="264">
                                            <p:txEl>
                                              <p:pRg st="1" end="1"/>
                                            </p:txEl>
                                          </p:spTgt>
                                        </p:tgtEl>
                                        <p:attrNameLst>
                                          <p:attrName>ppt_y</p:attrName>
                                        </p:attrNameLst>
                                      </p:cBhvr>
                                      <p:tavLst>
                                        <p:tav tm="0">
                                          <p:val>
                                            <p:strVal val="ppt_y"/>
                                          </p:val>
                                        </p:tav>
                                        <p:tav tm="100000">
                                          <p:val>
                                            <p:strVal val="0-ppt_h/2"/>
                                          </p:val>
                                        </p:tav>
                                      </p:tavLst>
                                    </p:anim>
                                    <p:set>
                                      <p:cBhvr>
                                        <p:cTn id="118" fill="hold">
                                          <p:stCondLst>
                                            <p:cond delay="999"/>
                                          </p:stCondLst>
                                        </p:cTn>
                                        <p:tgtEl>
                                          <p:spTgt spid="264">
                                            <p:txEl>
                                              <p:pRg st="1" end="1"/>
                                            </p:txEl>
                                          </p:spTgt>
                                        </p:tgtEl>
                                        <p:attrNameLst>
                                          <p:attrName>style.visibility</p:attrName>
                                        </p:attrNameLst>
                                      </p:cBhvr>
                                      <p:to>
                                        <p:strVal val="hidden"/>
                                      </p:to>
                                    </p:set>
                                  </p:childTnLst>
                                </p:cTn>
                              </p:par>
                              <p:par>
                                <p:cTn id="119" presetID="2" presetClass="exit" presetSubtype="1" fill="hold" grpId="1" nodeType="withEffect">
                                  <p:stCondLst>
                                    <p:cond delay="0"/>
                                  </p:stCondLst>
                                  <p:iterate type="lt">
                                    <p:tmAbs val="0"/>
                                  </p:iterate>
                                  <p:childTnLst>
                                    <p:anim calcmode="lin" valueType="num">
                                      <p:cBhvr>
                                        <p:cTn id="120" dur="1000" fill="hold"/>
                                        <p:tgtEl>
                                          <p:spTgt spid="264">
                                            <p:txEl>
                                              <p:pRg st="2" end="2"/>
                                            </p:txEl>
                                          </p:spTgt>
                                        </p:tgtEl>
                                        <p:attrNameLst>
                                          <p:attrName>ppt_x</p:attrName>
                                        </p:attrNameLst>
                                      </p:cBhvr>
                                      <p:tavLst>
                                        <p:tav tm="0">
                                          <p:val>
                                            <p:strVal val="ppt_x"/>
                                          </p:val>
                                        </p:tav>
                                        <p:tav tm="100000">
                                          <p:val>
                                            <p:strVal val="ppt_x"/>
                                          </p:val>
                                        </p:tav>
                                      </p:tavLst>
                                    </p:anim>
                                    <p:anim calcmode="lin" valueType="num">
                                      <p:cBhvr>
                                        <p:cTn id="121" dur="1000" fill="hold"/>
                                        <p:tgtEl>
                                          <p:spTgt spid="264">
                                            <p:txEl>
                                              <p:pRg st="2" end="2"/>
                                            </p:txEl>
                                          </p:spTgt>
                                        </p:tgtEl>
                                        <p:attrNameLst>
                                          <p:attrName>ppt_y</p:attrName>
                                        </p:attrNameLst>
                                      </p:cBhvr>
                                      <p:tavLst>
                                        <p:tav tm="0">
                                          <p:val>
                                            <p:strVal val="ppt_y"/>
                                          </p:val>
                                        </p:tav>
                                        <p:tav tm="100000">
                                          <p:val>
                                            <p:strVal val="0-ppt_h/2"/>
                                          </p:val>
                                        </p:tav>
                                      </p:tavLst>
                                    </p:anim>
                                    <p:set>
                                      <p:cBhvr>
                                        <p:cTn id="122" fill="hold">
                                          <p:stCondLst>
                                            <p:cond delay="999"/>
                                          </p:stCondLst>
                                        </p:cTn>
                                        <p:tgtEl>
                                          <p:spTgt spid="264">
                                            <p:txEl>
                                              <p:pRg st="2" end="2"/>
                                            </p:txEl>
                                          </p:spTgt>
                                        </p:tgtEl>
                                        <p:attrNameLst>
                                          <p:attrName>style.visibility</p:attrName>
                                        </p:attrNameLst>
                                      </p:cBhvr>
                                      <p:to>
                                        <p:strVal val="hidden"/>
                                      </p:to>
                                    </p:set>
                                  </p:childTnLst>
                                </p:cTn>
                              </p:par>
                              <p:par>
                                <p:cTn id="123" presetID="2" presetClass="exit" presetSubtype="1" fill="hold" grpId="1" nodeType="withEffect">
                                  <p:stCondLst>
                                    <p:cond delay="0"/>
                                  </p:stCondLst>
                                  <p:iterate type="lt">
                                    <p:tmAbs val="0"/>
                                  </p:iterate>
                                  <p:childTnLst>
                                    <p:anim calcmode="lin" valueType="num">
                                      <p:cBhvr>
                                        <p:cTn id="124" dur="1000" fill="hold"/>
                                        <p:tgtEl>
                                          <p:spTgt spid="264">
                                            <p:txEl>
                                              <p:pRg st="3" end="3"/>
                                            </p:txEl>
                                          </p:spTgt>
                                        </p:tgtEl>
                                        <p:attrNameLst>
                                          <p:attrName>ppt_x</p:attrName>
                                        </p:attrNameLst>
                                      </p:cBhvr>
                                      <p:tavLst>
                                        <p:tav tm="0">
                                          <p:val>
                                            <p:strVal val="ppt_x"/>
                                          </p:val>
                                        </p:tav>
                                        <p:tav tm="100000">
                                          <p:val>
                                            <p:strVal val="ppt_x"/>
                                          </p:val>
                                        </p:tav>
                                      </p:tavLst>
                                    </p:anim>
                                    <p:anim calcmode="lin" valueType="num">
                                      <p:cBhvr>
                                        <p:cTn id="125" dur="1000" fill="hold"/>
                                        <p:tgtEl>
                                          <p:spTgt spid="264">
                                            <p:txEl>
                                              <p:pRg st="3" end="3"/>
                                            </p:txEl>
                                          </p:spTgt>
                                        </p:tgtEl>
                                        <p:attrNameLst>
                                          <p:attrName>ppt_y</p:attrName>
                                        </p:attrNameLst>
                                      </p:cBhvr>
                                      <p:tavLst>
                                        <p:tav tm="0">
                                          <p:val>
                                            <p:strVal val="ppt_y"/>
                                          </p:val>
                                        </p:tav>
                                        <p:tav tm="100000">
                                          <p:val>
                                            <p:strVal val="0-ppt_h/2"/>
                                          </p:val>
                                        </p:tav>
                                      </p:tavLst>
                                    </p:anim>
                                    <p:set>
                                      <p:cBhvr>
                                        <p:cTn id="126" fill="hold">
                                          <p:stCondLst>
                                            <p:cond delay="999"/>
                                          </p:stCondLst>
                                        </p:cTn>
                                        <p:tgtEl>
                                          <p:spTgt spid="264">
                                            <p:txEl>
                                              <p:pRg st="3" end="3"/>
                                            </p:txEl>
                                          </p:spTgt>
                                        </p:tgtEl>
                                        <p:attrNameLst>
                                          <p:attrName>style.visibility</p:attrName>
                                        </p:attrNameLst>
                                      </p:cBhvr>
                                      <p:to>
                                        <p:strVal val="hidden"/>
                                      </p:to>
                                    </p:set>
                                  </p:childTnLst>
                                </p:cTn>
                              </p:par>
                              <p:par>
                                <p:cTn id="127" presetID="2" presetClass="exit" presetSubtype="1" fill="hold" grpId="1" nodeType="withEffect">
                                  <p:stCondLst>
                                    <p:cond delay="0"/>
                                  </p:stCondLst>
                                  <p:iterate type="lt">
                                    <p:tmAbs val="0"/>
                                  </p:iterate>
                                  <p:childTnLst>
                                    <p:anim calcmode="lin" valueType="num">
                                      <p:cBhvr>
                                        <p:cTn id="128" dur="1000" fill="hold"/>
                                        <p:tgtEl>
                                          <p:spTgt spid="264">
                                            <p:txEl>
                                              <p:pRg st="4" end="4"/>
                                            </p:txEl>
                                          </p:spTgt>
                                        </p:tgtEl>
                                        <p:attrNameLst>
                                          <p:attrName>ppt_x</p:attrName>
                                        </p:attrNameLst>
                                      </p:cBhvr>
                                      <p:tavLst>
                                        <p:tav tm="0">
                                          <p:val>
                                            <p:strVal val="ppt_x"/>
                                          </p:val>
                                        </p:tav>
                                        <p:tav tm="100000">
                                          <p:val>
                                            <p:strVal val="ppt_x"/>
                                          </p:val>
                                        </p:tav>
                                      </p:tavLst>
                                    </p:anim>
                                    <p:anim calcmode="lin" valueType="num">
                                      <p:cBhvr>
                                        <p:cTn id="129" dur="1000" fill="hold"/>
                                        <p:tgtEl>
                                          <p:spTgt spid="264">
                                            <p:txEl>
                                              <p:pRg st="4" end="4"/>
                                            </p:txEl>
                                          </p:spTgt>
                                        </p:tgtEl>
                                        <p:attrNameLst>
                                          <p:attrName>ppt_y</p:attrName>
                                        </p:attrNameLst>
                                      </p:cBhvr>
                                      <p:tavLst>
                                        <p:tav tm="0">
                                          <p:val>
                                            <p:strVal val="ppt_y"/>
                                          </p:val>
                                        </p:tav>
                                        <p:tav tm="100000">
                                          <p:val>
                                            <p:strVal val="0-ppt_h/2"/>
                                          </p:val>
                                        </p:tav>
                                      </p:tavLst>
                                    </p:anim>
                                    <p:set>
                                      <p:cBhvr>
                                        <p:cTn id="130" fill="hold">
                                          <p:stCondLst>
                                            <p:cond delay="999"/>
                                          </p:stCondLst>
                                        </p:cTn>
                                        <p:tgtEl>
                                          <p:spTgt spid="264">
                                            <p:txEl>
                                              <p:pRg st="4" end="4"/>
                                            </p:txEl>
                                          </p:spTgt>
                                        </p:tgtEl>
                                        <p:attrNameLst>
                                          <p:attrName>style.visibility</p:attrName>
                                        </p:attrNameLst>
                                      </p:cBhvr>
                                      <p:to>
                                        <p:strVal val="hidden"/>
                                      </p:to>
                                    </p:set>
                                  </p:childTnLst>
                                </p:cTn>
                              </p:par>
                              <p:par>
                                <p:cTn id="131" presetID="2" presetClass="exit" presetSubtype="1" fill="hold" grpId="1" nodeType="withEffect">
                                  <p:stCondLst>
                                    <p:cond delay="0"/>
                                  </p:stCondLst>
                                  <p:iterate type="lt">
                                    <p:tmAbs val="0"/>
                                  </p:iterate>
                                  <p:childTnLst>
                                    <p:anim calcmode="lin" valueType="num">
                                      <p:cBhvr>
                                        <p:cTn id="132" dur="1000" fill="hold"/>
                                        <p:tgtEl>
                                          <p:spTgt spid="264">
                                            <p:txEl>
                                              <p:pRg st="5" end="5"/>
                                            </p:txEl>
                                          </p:spTgt>
                                        </p:tgtEl>
                                        <p:attrNameLst>
                                          <p:attrName>ppt_x</p:attrName>
                                        </p:attrNameLst>
                                      </p:cBhvr>
                                      <p:tavLst>
                                        <p:tav tm="0">
                                          <p:val>
                                            <p:strVal val="ppt_x"/>
                                          </p:val>
                                        </p:tav>
                                        <p:tav tm="100000">
                                          <p:val>
                                            <p:strVal val="ppt_x"/>
                                          </p:val>
                                        </p:tav>
                                      </p:tavLst>
                                    </p:anim>
                                    <p:anim calcmode="lin" valueType="num">
                                      <p:cBhvr>
                                        <p:cTn id="133" dur="1000" fill="hold"/>
                                        <p:tgtEl>
                                          <p:spTgt spid="264">
                                            <p:txEl>
                                              <p:pRg st="5" end="5"/>
                                            </p:txEl>
                                          </p:spTgt>
                                        </p:tgtEl>
                                        <p:attrNameLst>
                                          <p:attrName>ppt_y</p:attrName>
                                        </p:attrNameLst>
                                      </p:cBhvr>
                                      <p:tavLst>
                                        <p:tav tm="0">
                                          <p:val>
                                            <p:strVal val="ppt_y"/>
                                          </p:val>
                                        </p:tav>
                                        <p:tav tm="100000">
                                          <p:val>
                                            <p:strVal val="0-ppt_h/2"/>
                                          </p:val>
                                        </p:tav>
                                      </p:tavLst>
                                    </p:anim>
                                    <p:set>
                                      <p:cBhvr>
                                        <p:cTn id="134" fill="hold">
                                          <p:stCondLst>
                                            <p:cond delay="999"/>
                                          </p:stCondLst>
                                        </p:cTn>
                                        <p:tgtEl>
                                          <p:spTgt spid="264">
                                            <p:txEl>
                                              <p:pRg st="5" end="5"/>
                                            </p:txEl>
                                          </p:spTgt>
                                        </p:tgtEl>
                                        <p:attrNameLst>
                                          <p:attrName>style.visibility</p:attrName>
                                        </p:attrNameLst>
                                      </p:cBhvr>
                                      <p:to>
                                        <p:strVal val="hidden"/>
                                      </p:to>
                                    </p:set>
                                  </p:childTnLst>
                                </p:cTn>
                              </p:par>
                              <p:par>
                                <p:cTn id="135" presetID="2" presetClass="exit" presetSubtype="1" fill="hold" grpId="1" nodeType="withEffect">
                                  <p:stCondLst>
                                    <p:cond delay="0"/>
                                  </p:stCondLst>
                                  <p:iterate type="lt">
                                    <p:tmAbs val="0"/>
                                  </p:iterate>
                                  <p:childTnLst>
                                    <p:anim calcmode="lin" valueType="num">
                                      <p:cBhvr>
                                        <p:cTn id="136" dur="1000" fill="hold"/>
                                        <p:tgtEl>
                                          <p:spTgt spid="264">
                                            <p:txEl>
                                              <p:pRg st="6" end="6"/>
                                            </p:txEl>
                                          </p:spTgt>
                                        </p:tgtEl>
                                        <p:attrNameLst>
                                          <p:attrName>ppt_x</p:attrName>
                                        </p:attrNameLst>
                                      </p:cBhvr>
                                      <p:tavLst>
                                        <p:tav tm="0">
                                          <p:val>
                                            <p:strVal val="ppt_x"/>
                                          </p:val>
                                        </p:tav>
                                        <p:tav tm="100000">
                                          <p:val>
                                            <p:strVal val="ppt_x"/>
                                          </p:val>
                                        </p:tav>
                                      </p:tavLst>
                                    </p:anim>
                                    <p:anim calcmode="lin" valueType="num">
                                      <p:cBhvr>
                                        <p:cTn id="137" dur="1000" fill="hold"/>
                                        <p:tgtEl>
                                          <p:spTgt spid="264">
                                            <p:txEl>
                                              <p:pRg st="6" end="6"/>
                                            </p:txEl>
                                          </p:spTgt>
                                        </p:tgtEl>
                                        <p:attrNameLst>
                                          <p:attrName>ppt_y</p:attrName>
                                        </p:attrNameLst>
                                      </p:cBhvr>
                                      <p:tavLst>
                                        <p:tav tm="0">
                                          <p:val>
                                            <p:strVal val="ppt_y"/>
                                          </p:val>
                                        </p:tav>
                                        <p:tav tm="100000">
                                          <p:val>
                                            <p:strVal val="0-ppt_h/2"/>
                                          </p:val>
                                        </p:tav>
                                      </p:tavLst>
                                    </p:anim>
                                    <p:set>
                                      <p:cBhvr>
                                        <p:cTn id="138" fill="hold">
                                          <p:stCondLst>
                                            <p:cond delay="999"/>
                                          </p:stCondLst>
                                        </p:cTn>
                                        <p:tgtEl>
                                          <p:spTgt spid="264">
                                            <p:txEl>
                                              <p:pRg st="6" end="6"/>
                                            </p:txEl>
                                          </p:spTgt>
                                        </p:tgtEl>
                                        <p:attrNameLst>
                                          <p:attrName>style.visibility</p:attrName>
                                        </p:attrNameLst>
                                      </p:cBhvr>
                                      <p:to>
                                        <p:strVal val="hidden"/>
                                      </p:to>
                                    </p:set>
                                  </p:childTnLst>
                                </p:cTn>
                              </p:par>
                              <p:par>
                                <p:cTn id="139" presetID="2" presetClass="exit" presetSubtype="1" fill="hold" grpId="1" nodeType="withEffect">
                                  <p:stCondLst>
                                    <p:cond delay="0"/>
                                  </p:stCondLst>
                                  <p:iterate type="lt">
                                    <p:tmAbs val="0"/>
                                  </p:iterate>
                                  <p:childTnLst>
                                    <p:anim calcmode="lin" valueType="num">
                                      <p:cBhvr>
                                        <p:cTn id="140" dur="1000" fill="hold"/>
                                        <p:tgtEl>
                                          <p:spTgt spid="264">
                                            <p:txEl>
                                              <p:pRg st="7" end="7"/>
                                            </p:txEl>
                                          </p:spTgt>
                                        </p:tgtEl>
                                        <p:attrNameLst>
                                          <p:attrName>ppt_x</p:attrName>
                                        </p:attrNameLst>
                                      </p:cBhvr>
                                      <p:tavLst>
                                        <p:tav tm="0">
                                          <p:val>
                                            <p:strVal val="ppt_x"/>
                                          </p:val>
                                        </p:tav>
                                        <p:tav tm="100000">
                                          <p:val>
                                            <p:strVal val="ppt_x"/>
                                          </p:val>
                                        </p:tav>
                                      </p:tavLst>
                                    </p:anim>
                                    <p:anim calcmode="lin" valueType="num">
                                      <p:cBhvr>
                                        <p:cTn id="141" dur="1000" fill="hold"/>
                                        <p:tgtEl>
                                          <p:spTgt spid="264">
                                            <p:txEl>
                                              <p:pRg st="7" end="7"/>
                                            </p:txEl>
                                          </p:spTgt>
                                        </p:tgtEl>
                                        <p:attrNameLst>
                                          <p:attrName>ppt_y</p:attrName>
                                        </p:attrNameLst>
                                      </p:cBhvr>
                                      <p:tavLst>
                                        <p:tav tm="0">
                                          <p:val>
                                            <p:strVal val="ppt_y"/>
                                          </p:val>
                                        </p:tav>
                                        <p:tav tm="100000">
                                          <p:val>
                                            <p:strVal val="0-ppt_h/2"/>
                                          </p:val>
                                        </p:tav>
                                      </p:tavLst>
                                    </p:anim>
                                    <p:set>
                                      <p:cBhvr>
                                        <p:cTn id="142" fill="hold">
                                          <p:stCondLst>
                                            <p:cond delay="999"/>
                                          </p:stCondLst>
                                        </p:cTn>
                                        <p:tgtEl>
                                          <p:spTgt spid="264">
                                            <p:txEl>
                                              <p:pRg st="7" end="7"/>
                                            </p:txEl>
                                          </p:spTgt>
                                        </p:tgtEl>
                                        <p:attrNameLst>
                                          <p:attrName>style.visibility</p:attrName>
                                        </p:attrNameLst>
                                      </p:cBhvr>
                                      <p:to>
                                        <p:strVal val="hidden"/>
                                      </p:to>
                                    </p:set>
                                  </p:childTnLst>
                                </p:cTn>
                              </p:par>
                              <p:par>
                                <p:cTn id="143" presetID="2" presetClass="exit" presetSubtype="1" fill="hold" grpId="1" nodeType="withEffect">
                                  <p:stCondLst>
                                    <p:cond delay="0"/>
                                  </p:stCondLst>
                                  <p:iterate type="lt">
                                    <p:tmAbs val="0"/>
                                  </p:iterate>
                                  <p:childTnLst>
                                    <p:anim calcmode="lin" valueType="num">
                                      <p:cBhvr>
                                        <p:cTn id="144" dur="1000" fill="hold"/>
                                        <p:tgtEl>
                                          <p:spTgt spid="264">
                                            <p:txEl>
                                              <p:pRg st="8" end="8"/>
                                            </p:txEl>
                                          </p:spTgt>
                                        </p:tgtEl>
                                        <p:attrNameLst>
                                          <p:attrName>ppt_x</p:attrName>
                                        </p:attrNameLst>
                                      </p:cBhvr>
                                      <p:tavLst>
                                        <p:tav tm="0">
                                          <p:val>
                                            <p:strVal val="ppt_x"/>
                                          </p:val>
                                        </p:tav>
                                        <p:tav tm="100000">
                                          <p:val>
                                            <p:strVal val="ppt_x"/>
                                          </p:val>
                                        </p:tav>
                                      </p:tavLst>
                                    </p:anim>
                                    <p:anim calcmode="lin" valueType="num">
                                      <p:cBhvr>
                                        <p:cTn id="145" dur="1000" fill="hold"/>
                                        <p:tgtEl>
                                          <p:spTgt spid="264">
                                            <p:txEl>
                                              <p:pRg st="8" end="8"/>
                                            </p:txEl>
                                          </p:spTgt>
                                        </p:tgtEl>
                                        <p:attrNameLst>
                                          <p:attrName>ppt_y</p:attrName>
                                        </p:attrNameLst>
                                      </p:cBhvr>
                                      <p:tavLst>
                                        <p:tav tm="0">
                                          <p:val>
                                            <p:strVal val="ppt_y"/>
                                          </p:val>
                                        </p:tav>
                                        <p:tav tm="100000">
                                          <p:val>
                                            <p:strVal val="0-ppt_h/2"/>
                                          </p:val>
                                        </p:tav>
                                      </p:tavLst>
                                    </p:anim>
                                    <p:set>
                                      <p:cBhvr>
                                        <p:cTn id="146" fill="hold">
                                          <p:stCondLst>
                                            <p:cond delay="999"/>
                                          </p:stCondLst>
                                        </p:cTn>
                                        <p:tgtEl>
                                          <p:spTgt spid="264">
                                            <p:txEl>
                                              <p:pRg st="8" end="8"/>
                                            </p:txEl>
                                          </p:spTgt>
                                        </p:tgtEl>
                                        <p:attrNameLst>
                                          <p:attrName>style.visibility</p:attrName>
                                        </p:attrNameLst>
                                      </p:cBhvr>
                                      <p:to>
                                        <p:strVal val="hidden"/>
                                      </p:to>
                                    </p:set>
                                  </p:childTnLst>
                                </p:cTn>
                              </p:par>
                              <p:par>
                                <p:cTn id="147" presetID="2" presetClass="exit" presetSubtype="1" fill="hold" grpId="1" nodeType="withEffect">
                                  <p:stCondLst>
                                    <p:cond delay="0"/>
                                  </p:stCondLst>
                                  <p:iterate type="lt">
                                    <p:tmAbs val="0"/>
                                  </p:iterate>
                                  <p:childTnLst>
                                    <p:anim calcmode="lin" valueType="num">
                                      <p:cBhvr>
                                        <p:cTn id="148" dur="1000" fill="hold"/>
                                        <p:tgtEl>
                                          <p:spTgt spid="264">
                                            <p:txEl>
                                              <p:pRg st="9" end="9"/>
                                            </p:txEl>
                                          </p:spTgt>
                                        </p:tgtEl>
                                        <p:attrNameLst>
                                          <p:attrName>ppt_x</p:attrName>
                                        </p:attrNameLst>
                                      </p:cBhvr>
                                      <p:tavLst>
                                        <p:tav tm="0">
                                          <p:val>
                                            <p:strVal val="ppt_x"/>
                                          </p:val>
                                        </p:tav>
                                        <p:tav tm="100000">
                                          <p:val>
                                            <p:strVal val="ppt_x"/>
                                          </p:val>
                                        </p:tav>
                                      </p:tavLst>
                                    </p:anim>
                                    <p:anim calcmode="lin" valueType="num">
                                      <p:cBhvr>
                                        <p:cTn id="149" dur="1000" fill="hold"/>
                                        <p:tgtEl>
                                          <p:spTgt spid="264">
                                            <p:txEl>
                                              <p:pRg st="9" end="9"/>
                                            </p:txEl>
                                          </p:spTgt>
                                        </p:tgtEl>
                                        <p:attrNameLst>
                                          <p:attrName>ppt_y</p:attrName>
                                        </p:attrNameLst>
                                      </p:cBhvr>
                                      <p:tavLst>
                                        <p:tav tm="0">
                                          <p:val>
                                            <p:strVal val="ppt_y"/>
                                          </p:val>
                                        </p:tav>
                                        <p:tav tm="100000">
                                          <p:val>
                                            <p:strVal val="0-ppt_h/2"/>
                                          </p:val>
                                        </p:tav>
                                      </p:tavLst>
                                    </p:anim>
                                    <p:set>
                                      <p:cBhvr>
                                        <p:cTn id="150" fill="hold">
                                          <p:stCondLst>
                                            <p:cond delay="999"/>
                                          </p:stCondLst>
                                        </p:cTn>
                                        <p:tgtEl>
                                          <p:spTgt spid="264">
                                            <p:txEl>
                                              <p:pRg st="9" end="9"/>
                                            </p:txEl>
                                          </p:spTgt>
                                        </p:tgtEl>
                                        <p:attrNameLst>
                                          <p:attrName>style.visibility</p:attrName>
                                        </p:attrNameLst>
                                      </p:cBhvr>
                                      <p:to>
                                        <p:strVal val="hidden"/>
                                      </p:to>
                                    </p:set>
                                  </p:childTnLst>
                                </p:cTn>
                              </p:par>
                              <p:par>
                                <p:cTn id="151" presetID="2" presetClass="exit" presetSubtype="1" fill="hold" grpId="1" nodeType="withEffect">
                                  <p:stCondLst>
                                    <p:cond delay="0"/>
                                  </p:stCondLst>
                                  <p:iterate type="lt">
                                    <p:tmAbs val="0"/>
                                  </p:iterate>
                                  <p:childTnLst>
                                    <p:anim calcmode="lin" valueType="num">
                                      <p:cBhvr>
                                        <p:cTn id="152" dur="1000" fill="hold"/>
                                        <p:tgtEl>
                                          <p:spTgt spid="264">
                                            <p:txEl>
                                              <p:pRg st="10" end="10"/>
                                            </p:txEl>
                                          </p:spTgt>
                                        </p:tgtEl>
                                        <p:attrNameLst>
                                          <p:attrName>ppt_x</p:attrName>
                                        </p:attrNameLst>
                                      </p:cBhvr>
                                      <p:tavLst>
                                        <p:tav tm="0">
                                          <p:val>
                                            <p:strVal val="ppt_x"/>
                                          </p:val>
                                        </p:tav>
                                        <p:tav tm="100000">
                                          <p:val>
                                            <p:strVal val="ppt_x"/>
                                          </p:val>
                                        </p:tav>
                                      </p:tavLst>
                                    </p:anim>
                                    <p:anim calcmode="lin" valueType="num">
                                      <p:cBhvr>
                                        <p:cTn id="153" dur="1000" fill="hold"/>
                                        <p:tgtEl>
                                          <p:spTgt spid="264">
                                            <p:txEl>
                                              <p:pRg st="10" end="10"/>
                                            </p:txEl>
                                          </p:spTgt>
                                        </p:tgtEl>
                                        <p:attrNameLst>
                                          <p:attrName>ppt_y</p:attrName>
                                        </p:attrNameLst>
                                      </p:cBhvr>
                                      <p:tavLst>
                                        <p:tav tm="0">
                                          <p:val>
                                            <p:strVal val="ppt_y"/>
                                          </p:val>
                                        </p:tav>
                                        <p:tav tm="100000">
                                          <p:val>
                                            <p:strVal val="0-ppt_h/2"/>
                                          </p:val>
                                        </p:tav>
                                      </p:tavLst>
                                    </p:anim>
                                    <p:set>
                                      <p:cBhvr>
                                        <p:cTn id="154" fill="hold">
                                          <p:stCondLst>
                                            <p:cond delay="999"/>
                                          </p:stCondLst>
                                        </p:cTn>
                                        <p:tgtEl>
                                          <p:spTgt spid="264">
                                            <p:txEl>
                                              <p:pRg st="10" end="10"/>
                                            </p:txEl>
                                          </p:spTgt>
                                        </p:tgtEl>
                                        <p:attrNameLst>
                                          <p:attrName>style.visibility</p:attrName>
                                        </p:attrNameLst>
                                      </p:cBhvr>
                                      <p:to>
                                        <p:strVal val="hidden"/>
                                      </p:to>
                                    </p:set>
                                  </p:childTnLst>
                                </p:cTn>
                              </p:par>
                              <p:par>
                                <p:cTn id="155" presetID="2" presetClass="exit" presetSubtype="1" fill="hold" grpId="1" nodeType="withEffect">
                                  <p:stCondLst>
                                    <p:cond delay="0"/>
                                  </p:stCondLst>
                                  <p:iterate type="lt">
                                    <p:tmAbs val="0"/>
                                  </p:iterate>
                                  <p:childTnLst>
                                    <p:anim calcmode="lin" valueType="num">
                                      <p:cBhvr>
                                        <p:cTn id="156" dur="1000" fill="hold"/>
                                        <p:tgtEl>
                                          <p:spTgt spid="264">
                                            <p:txEl>
                                              <p:pRg st="11" end="11"/>
                                            </p:txEl>
                                          </p:spTgt>
                                        </p:tgtEl>
                                        <p:attrNameLst>
                                          <p:attrName>ppt_x</p:attrName>
                                        </p:attrNameLst>
                                      </p:cBhvr>
                                      <p:tavLst>
                                        <p:tav tm="0">
                                          <p:val>
                                            <p:strVal val="ppt_x"/>
                                          </p:val>
                                        </p:tav>
                                        <p:tav tm="100000">
                                          <p:val>
                                            <p:strVal val="ppt_x"/>
                                          </p:val>
                                        </p:tav>
                                      </p:tavLst>
                                    </p:anim>
                                    <p:anim calcmode="lin" valueType="num">
                                      <p:cBhvr>
                                        <p:cTn id="157" dur="1000" fill="hold"/>
                                        <p:tgtEl>
                                          <p:spTgt spid="264">
                                            <p:txEl>
                                              <p:pRg st="11" end="11"/>
                                            </p:txEl>
                                          </p:spTgt>
                                        </p:tgtEl>
                                        <p:attrNameLst>
                                          <p:attrName>ppt_y</p:attrName>
                                        </p:attrNameLst>
                                      </p:cBhvr>
                                      <p:tavLst>
                                        <p:tav tm="0">
                                          <p:val>
                                            <p:strVal val="ppt_y"/>
                                          </p:val>
                                        </p:tav>
                                        <p:tav tm="100000">
                                          <p:val>
                                            <p:strVal val="0-ppt_h/2"/>
                                          </p:val>
                                        </p:tav>
                                      </p:tavLst>
                                    </p:anim>
                                    <p:set>
                                      <p:cBhvr>
                                        <p:cTn id="158" fill="hold">
                                          <p:stCondLst>
                                            <p:cond delay="999"/>
                                          </p:stCondLst>
                                        </p:cTn>
                                        <p:tgtEl>
                                          <p:spTgt spid="264">
                                            <p:txEl>
                                              <p:pRg st="11" end="11"/>
                                            </p:txEl>
                                          </p:spTgt>
                                        </p:tgtEl>
                                        <p:attrNameLst>
                                          <p:attrName>style.visibility</p:attrName>
                                        </p:attrNameLst>
                                      </p:cBhvr>
                                      <p:to>
                                        <p:strVal val="hidden"/>
                                      </p:to>
                                    </p:set>
                                  </p:childTnLst>
                                </p:cTn>
                              </p:par>
                              <p:par>
                                <p:cTn id="159" presetID="2" presetClass="exit" presetSubtype="1" fill="hold" grpId="1" nodeType="withEffect">
                                  <p:stCondLst>
                                    <p:cond delay="0"/>
                                  </p:stCondLst>
                                  <p:iterate type="lt">
                                    <p:tmAbs val="0"/>
                                  </p:iterate>
                                  <p:childTnLst>
                                    <p:anim calcmode="lin" valueType="num">
                                      <p:cBhvr>
                                        <p:cTn id="160" dur="1000" fill="hold"/>
                                        <p:tgtEl>
                                          <p:spTgt spid="264">
                                            <p:txEl>
                                              <p:pRg st="12" end="12"/>
                                            </p:txEl>
                                          </p:spTgt>
                                        </p:tgtEl>
                                        <p:attrNameLst>
                                          <p:attrName>ppt_x</p:attrName>
                                        </p:attrNameLst>
                                      </p:cBhvr>
                                      <p:tavLst>
                                        <p:tav tm="0">
                                          <p:val>
                                            <p:strVal val="ppt_x"/>
                                          </p:val>
                                        </p:tav>
                                        <p:tav tm="100000">
                                          <p:val>
                                            <p:strVal val="ppt_x"/>
                                          </p:val>
                                        </p:tav>
                                      </p:tavLst>
                                    </p:anim>
                                    <p:anim calcmode="lin" valueType="num">
                                      <p:cBhvr>
                                        <p:cTn id="161" dur="1000" fill="hold"/>
                                        <p:tgtEl>
                                          <p:spTgt spid="264">
                                            <p:txEl>
                                              <p:pRg st="12" end="12"/>
                                            </p:txEl>
                                          </p:spTgt>
                                        </p:tgtEl>
                                        <p:attrNameLst>
                                          <p:attrName>ppt_y</p:attrName>
                                        </p:attrNameLst>
                                      </p:cBhvr>
                                      <p:tavLst>
                                        <p:tav tm="0">
                                          <p:val>
                                            <p:strVal val="ppt_y"/>
                                          </p:val>
                                        </p:tav>
                                        <p:tav tm="100000">
                                          <p:val>
                                            <p:strVal val="0-ppt_h/2"/>
                                          </p:val>
                                        </p:tav>
                                      </p:tavLst>
                                    </p:anim>
                                    <p:set>
                                      <p:cBhvr>
                                        <p:cTn id="162" fill="hold">
                                          <p:stCondLst>
                                            <p:cond delay="999"/>
                                          </p:stCondLst>
                                        </p:cTn>
                                        <p:tgtEl>
                                          <p:spTgt spid="264">
                                            <p:txEl>
                                              <p:pRg st="12" end="12"/>
                                            </p:txEl>
                                          </p:spTgt>
                                        </p:tgtEl>
                                        <p:attrNameLst>
                                          <p:attrName>style.visibility</p:attrName>
                                        </p:attrNameLst>
                                      </p:cBhvr>
                                      <p:to>
                                        <p:strVal val="hidden"/>
                                      </p:to>
                                    </p:set>
                                  </p:childTnLst>
                                </p:cTn>
                              </p:par>
                              <p:par>
                                <p:cTn id="163" presetID="2" presetClass="exit" presetSubtype="1" fill="hold" grpId="1" nodeType="withEffect">
                                  <p:stCondLst>
                                    <p:cond delay="0"/>
                                  </p:stCondLst>
                                  <p:iterate type="lt">
                                    <p:tmAbs val="0"/>
                                  </p:iterate>
                                  <p:childTnLst>
                                    <p:anim calcmode="lin" valueType="num">
                                      <p:cBhvr>
                                        <p:cTn id="164" dur="1000" fill="hold"/>
                                        <p:tgtEl>
                                          <p:spTgt spid="264">
                                            <p:txEl>
                                              <p:pRg st="13" end="13"/>
                                            </p:txEl>
                                          </p:spTgt>
                                        </p:tgtEl>
                                        <p:attrNameLst>
                                          <p:attrName>ppt_x</p:attrName>
                                        </p:attrNameLst>
                                      </p:cBhvr>
                                      <p:tavLst>
                                        <p:tav tm="0">
                                          <p:val>
                                            <p:strVal val="ppt_x"/>
                                          </p:val>
                                        </p:tav>
                                        <p:tav tm="100000">
                                          <p:val>
                                            <p:strVal val="ppt_x"/>
                                          </p:val>
                                        </p:tav>
                                      </p:tavLst>
                                    </p:anim>
                                    <p:anim calcmode="lin" valueType="num">
                                      <p:cBhvr>
                                        <p:cTn id="165" dur="1000" fill="hold"/>
                                        <p:tgtEl>
                                          <p:spTgt spid="264">
                                            <p:txEl>
                                              <p:pRg st="13" end="13"/>
                                            </p:txEl>
                                          </p:spTgt>
                                        </p:tgtEl>
                                        <p:attrNameLst>
                                          <p:attrName>ppt_y</p:attrName>
                                        </p:attrNameLst>
                                      </p:cBhvr>
                                      <p:tavLst>
                                        <p:tav tm="0">
                                          <p:val>
                                            <p:strVal val="ppt_y"/>
                                          </p:val>
                                        </p:tav>
                                        <p:tav tm="100000">
                                          <p:val>
                                            <p:strVal val="0-ppt_h/2"/>
                                          </p:val>
                                        </p:tav>
                                      </p:tavLst>
                                    </p:anim>
                                    <p:set>
                                      <p:cBhvr>
                                        <p:cTn id="166" fill="hold">
                                          <p:stCondLst>
                                            <p:cond delay="999"/>
                                          </p:stCondLst>
                                        </p:cTn>
                                        <p:tgtEl>
                                          <p:spTgt spid="264">
                                            <p:txEl>
                                              <p:pRg st="13" end="13"/>
                                            </p:txEl>
                                          </p:spTgt>
                                        </p:tgtEl>
                                        <p:attrNameLst>
                                          <p:attrName>style.visibility</p:attrName>
                                        </p:attrNameLst>
                                      </p:cBhvr>
                                      <p:to>
                                        <p:strVal val="hidden"/>
                                      </p:to>
                                    </p:set>
                                  </p:childTnLst>
                                </p:cTn>
                              </p:par>
                              <p:par>
                                <p:cTn id="167" presetID="2" presetClass="exit" presetSubtype="1" fill="hold" grpId="1" nodeType="withEffect">
                                  <p:stCondLst>
                                    <p:cond delay="0"/>
                                  </p:stCondLst>
                                  <p:iterate type="lt">
                                    <p:tmAbs val="0"/>
                                  </p:iterate>
                                  <p:childTnLst>
                                    <p:anim calcmode="lin" valueType="num">
                                      <p:cBhvr>
                                        <p:cTn id="168" dur="1000" fill="hold"/>
                                        <p:tgtEl>
                                          <p:spTgt spid="264">
                                            <p:txEl>
                                              <p:pRg st="14" end="14"/>
                                            </p:txEl>
                                          </p:spTgt>
                                        </p:tgtEl>
                                        <p:attrNameLst>
                                          <p:attrName>ppt_x</p:attrName>
                                        </p:attrNameLst>
                                      </p:cBhvr>
                                      <p:tavLst>
                                        <p:tav tm="0">
                                          <p:val>
                                            <p:strVal val="ppt_x"/>
                                          </p:val>
                                        </p:tav>
                                        <p:tav tm="100000">
                                          <p:val>
                                            <p:strVal val="ppt_x"/>
                                          </p:val>
                                        </p:tav>
                                      </p:tavLst>
                                    </p:anim>
                                    <p:anim calcmode="lin" valueType="num">
                                      <p:cBhvr>
                                        <p:cTn id="169" dur="1000" fill="hold"/>
                                        <p:tgtEl>
                                          <p:spTgt spid="264">
                                            <p:txEl>
                                              <p:pRg st="14" end="14"/>
                                            </p:txEl>
                                          </p:spTgt>
                                        </p:tgtEl>
                                        <p:attrNameLst>
                                          <p:attrName>ppt_y</p:attrName>
                                        </p:attrNameLst>
                                      </p:cBhvr>
                                      <p:tavLst>
                                        <p:tav tm="0">
                                          <p:val>
                                            <p:strVal val="ppt_y"/>
                                          </p:val>
                                        </p:tav>
                                        <p:tav tm="100000">
                                          <p:val>
                                            <p:strVal val="0-ppt_h/2"/>
                                          </p:val>
                                        </p:tav>
                                      </p:tavLst>
                                    </p:anim>
                                    <p:set>
                                      <p:cBhvr>
                                        <p:cTn id="170" fill="hold">
                                          <p:stCondLst>
                                            <p:cond delay="999"/>
                                          </p:stCondLst>
                                        </p:cTn>
                                        <p:tgtEl>
                                          <p:spTgt spid="264">
                                            <p:txEl>
                                              <p:pRg st="14" end="14"/>
                                            </p:txEl>
                                          </p:spTgt>
                                        </p:tgtEl>
                                        <p:attrNameLst>
                                          <p:attrName>style.visibility</p:attrName>
                                        </p:attrNameLst>
                                      </p:cBhvr>
                                      <p:to>
                                        <p:strVal val="hidden"/>
                                      </p:to>
                                    </p:set>
                                  </p:childTnLst>
                                </p:cTn>
                              </p:par>
                              <p:par>
                                <p:cTn id="171" presetID="2" presetClass="exit" presetSubtype="1" fill="hold" grpId="1" nodeType="withEffect">
                                  <p:stCondLst>
                                    <p:cond delay="0"/>
                                  </p:stCondLst>
                                  <p:iterate type="lt">
                                    <p:tmAbs val="0"/>
                                  </p:iterate>
                                  <p:childTnLst>
                                    <p:anim calcmode="lin" valueType="num">
                                      <p:cBhvr>
                                        <p:cTn id="172" dur="1000" fill="hold"/>
                                        <p:tgtEl>
                                          <p:spTgt spid="264">
                                            <p:txEl>
                                              <p:pRg st="15" end="15"/>
                                            </p:txEl>
                                          </p:spTgt>
                                        </p:tgtEl>
                                        <p:attrNameLst>
                                          <p:attrName>ppt_x</p:attrName>
                                        </p:attrNameLst>
                                      </p:cBhvr>
                                      <p:tavLst>
                                        <p:tav tm="0">
                                          <p:val>
                                            <p:strVal val="ppt_x"/>
                                          </p:val>
                                        </p:tav>
                                        <p:tav tm="100000">
                                          <p:val>
                                            <p:strVal val="ppt_x"/>
                                          </p:val>
                                        </p:tav>
                                      </p:tavLst>
                                    </p:anim>
                                    <p:anim calcmode="lin" valueType="num">
                                      <p:cBhvr>
                                        <p:cTn id="173" dur="1000" fill="hold"/>
                                        <p:tgtEl>
                                          <p:spTgt spid="264">
                                            <p:txEl>
                                              <p:pRg st="15" end="15"/>
                                            </p:txEl>
                                          </p:spTgt>
                                        </p:tgtEl>
                                        <p:attrNameLst>
                                          <p:attrName>ppt_y</p:attrName>
                                        </p:attrNameLst>
                                      </p:cBhvr>
                                      <p:tavLst>
                                        <p:tav tm="0">
                                          <p:val>
                                            <p:strVal val="ppt_y"/>
                                          </p:val>
                                        </p:tav>
                                        <p:tav tm="100000">
                                          <p:val>
                                            <p:strVal val="0-ppt_h/2"/>
                                          </p:val>
                                        </p:tav>
                                      </p:tavLst>
                                    </p:anim>
                                    <p:set>
                                      <p:cBhvr>
                                        <p:cTn id="174" fill="hold">
                                          <p:stCondLst>
                                            <p:cond delay="999"/>
                                          </p:stCondLst>
                                        </p:cTn>
                                        <p:tgtEl>
                                          <p:spTgt spid="264">
                                            <p:txEl>
                                              <p:pRg st="15" end="15"/>
                                            </p:txEl>
                                          </p:spTgt>
                                        </p:tgtEl>
                                        <p:attrNameLst>
                                          <p:attrName>style.visibility</p:attrName>
                                        </p:attrNameLst>
                                      </p:cBhvr>
                                      <p:to>
                                        <p:strVal val="hidden"/>
                                      </p:to>
                                    </p:set>
                                  </p:childTnLst>
                                </p:cTn>
                              </p:par>
                              <p:par>
                                <p:cTn id="175" presetID="2" presetClass="exit" presetSubtype="1" fill="hold" grpId="1" nodeType="withEffect">
                                  <p:stCondLst>
                                    <p:cond delay="0"/>
                                  </p:stCondLst>
                                  <p:iterate type="lt">
                                    <p:tmAbs val="0"/>
                                  </p:iterate>
                                  <p:childTnLst>
                                    <p:anim calcmode="lin" valueType="num">
                                      <p:cBhvr>
                                        <p:cTn id="176" dur="1000" fill="hold"/>
                                        <p:tgtEl>
                                          <p:spTgt spid="264">
                                            <p:txEl>
                                              <p:pRg st="16" end="16"/>
                                            </p:txEl>
                                          </p:spTgt>
                                        </p:tgtEl>
                                        <p:attrNameLst>
                                          <p:attrName>ppt_x</p:attrName>
                                        </p:attrNameLst>
                                      </p:cBhvr>
                                      <p:tavLst>
                                        <p:tav tm="0">
                                          <p:val>
                                            <p:strVal val="ppt_x"/>
                                          </p:val>
                                        </p:tav>
                                        <p:tav tm="100000">
                                          <p:val>
                                            <p:strVal val="ppt_x"/>
                                          </p:val>
                                        </p:tav>
                                      </p:tavLst>
                                    </p:anim>
                                    <p:anim calcmode="lin" valueType="num">
                                      <p:cBhvr>
                                        <p:cTn id="177" dur="1000" fill="hold"/>
                                        <p:tgtEl>
                                          <p:spTgt spid="264">
                                            <p:txEl>
                                              <p:pRg st="16" end="16"/>
                                            </p:txEl>
                                          </p:spTgt>
                                        </p:tgtEl>
                                        <p:attrNameLst>
                                          <p:attrName>ppt_y</p:attrName>
                                        </p:attrNameLst>
                                      </p:cBhvr>
                                      <p:tavLst>
                                        <p:tav tm="0">
                                          <p:val>
                                            <p:strVal val="ppt_y"/>
                                          </p:val>
                                        </p:tav>
                                        <p:tav tm="100000">
                                          <p:val>
                                            <p:strVal val="0-ppt_h/2"/>
                                          </p:val>
                                        </p:tav>
                                      </p:tavLst>
                                    </p:anim>
                                    <p:set>
                                      <p:cBhvr>
                                        <p:cTn id="178" fill="hold">
                                          <p:stCondLst>
                                            <p:cond delay="999"/>
                                          </p:stCondLst>
                                        </p:cTn>
                                        <p:tgtEl>
                                          <p:spTgt spid="264">
                                            <p:txEl>
                                              <p:pRg st="16" end="16"/>
                                            </p:txEl>
                                          </p:spTgt>
                                        </p:tgtEl>
                                        <p:attrNameLst>
                                          <p:attrName>style.visibility</p:attrName>
                                        </p:attrNameLst>
                                      </p:cBhvr>
                                      <p:to>
                                        <p:strVal val="hidden"/>
                                      </p:to>
                                    </p:set>
                                  </p:childTnLst>
                                </p:cTn>
                              </p:par>
                              <p:par>
                                <p:cTn id="179" presetID="2" presetClass="exit" presetSubtype="1" fill="hold" grpId="1" nodeType="withEffect">
                                  <p:stCondLst>
                                    <p:cond delay="0"/>
                                  </p:stCondLst>
                                  <p:iterate type="lt">
                                    <p:tmAbs val="0"/>
                                  </p:iterate>
                                  <p:childTnLst>
                                    <p:anim calcmode="lin" valueType="num">
                                      <p:cBhvr>
                                        <p:cTn id="180" dur="1000" fill="hold"/>
                                        <p:tgtEl>
                                          <p:spTgt spid="264">
                                            <p:txEl>
                                              <p:pRg st="17" end="17"/>
                                            </p:txEl>
                                          </p:spTgt>
                                        </p:tgtEl>
                                        <p:attrNameLst>
                                          <p:attrName>ppt_x</p:attrName>
                                        </p:attrNameLst>
                                      </p:cBhvr>
                                      <p:tavLst>
                                        <p:tav tm="0">
                                          <p:val>
                                            <p:strVal val="ppt_x"/>
                                          </p:val>
                                        </p:tav>
                                        <p:tav tm="100000">
                                          <p:val>
                                            <p:strVal val="ppt_x"/>
                                          </p:val>
                                        </p:tav>
                                      </p:tavLst>
                                    </p:anim>
                                    <p:anim calcmode="lin" valueType="num">
                                      <p:cBhvr>
                                        <p:cTn id="181" dur="1000" fill="hold"/>
                                        <p:tgtEl>
                                          <p:spTgt spid="264">
                                            <p:txEl>
                                              <p:pRg st="17" end="17"/>
                                            </p:txEl>
                                          </p:spTgt>
                                        </p:tgtEl>
                                        <p:attrNameLst>
                                          <p:attrName>ppt_y</p:attrName>
                                        </p:attrNameLst>
                                      </p:cBhvr>
                                      <p:tavLst>
                                        <p:tav tm="0">
                                          <p:val>
                                            <p:strVal val="ppt_y"/>
                                          </p:val>
                                        </p:tav>
                                        <p:tav tm="100000">
                                          <p:val>
                                            <p:strVal val="0-ppt_h/2"/>
                                          </p:val>
                                        </p:tav>
                                      </p:tavLst>
                                    </p:anim>
                                    <p:set>
                                      <p:cBhvr>
                                        <p:cTn id="182" fill="hold">
                                          <p:stCondLst>
                                            <p:cond delay="999"/>
                                          </p:stCondLst>
                                        </p:cTn>
                                        <p:tgtEl>
                                          <p:spTgt spid="264">
                                            <p:txEl>
                                              <p:pRg st="17" end="17"/>
                                            </p:txEl>
                                          </p:spTgt>
                                        </p:tgtEl>
                                        <p:attrNameLst>
                                          <p:attrName>style.visibility</p:attrName>
                                        </p:attrNameLst>
                                      </p:cBhvr>
                                      <p:to>
                                        <p:strVal val="hidden"/>
                                      </p:to>
                                    </p:set>
                                  </p:childTnLst>
                                </p:cTn>
                              </p:par>
                              <p:par>
                                <p:cTn id="183" presetID="2" presetClass="exit" presetSubtype="1" fill="hold" grpId="1" nodeType="withEffect">
                                  <p:stCondLst>
                                    <p:cond delay="0"/>
                                  </p:stCondLst>
                                  <p:iterate type="lt">
                                    <p:tmAbs val="0"/>
                                  </p:iterate>
                                  <p:childTnLst>
                                    <p:anim calcmode="lin" valueType="num">
                                      <p:cBhvr>
                                        <p:cTn id="184" dur="1000" fill="hold"/>
                                        <p:tgtEl>
                                          <p:spTgt spid="264">
                                            <p:txEl>
                                              <p:pRg st="18" end="18"/>
                                            </p:txEl>
                                          </p:spTgt>
                                        </p:tgtEl>
                                        <p:attrNameLst>
                                          <p:attrName>ppt_x</p:attrName>
                                        </p:attrNameLst>
                                      </p:cBhvr>
                                      <p:tavLst>
                                        <p:tav tm="0">
                                          <p:val>
                                            <p:strVal val="ppt_x"/>
                                          </p:val>
                                        </p:tav>
                                        <p:tav tm="100000">
                                          <p:val>
                                            <p:strVal val="ppt_x"/>
                                          </p:val>
                                        </p:tav>
                                      </p:tavLst>
                                    </p:anim>
                                    <p:anim calcmode="lin" valueType="num">
                                      <p:cBhvr>
                                        <p:cTn id="185" dur="1000" fill="hold"/>
                                        <p:tgtEl>
                                          <p:spTgt spid="264">
                                            <p:txEl>
                                              <p:pRg st="18" end="18"/>
                                            </p:txEl>
                                          </p:spTgt>
                                        </p:tgtEl>
                                        <p:attrNameLst>
                                          <p:attrName>ppt_y</p:attrName>
                                        </p:attrNameLst>
                                      </p:cBhvr>
                                      <p:tavLst>
                                        <p:tav tm="0">
                                          <p:val>
                                            <p:strVal val="ppt_y"/>
                                          </p:val>
                                        </p:tav>
                                        <p:tav tm="100000">
                                          <p:val>
                                            <p:strVal val="0-ppt_h/2"/>
                                          </p:val>
                                        </p:tav>
                                      </p:tavLst>
                                    </p:anim>
                                    <p:set>
                                      <p:cBhvr>
                                        <p:cTn id="186" fill="hold">
                                          <p:stCondLst>
                                            <p:cond delay="999"/>
                                          </p:stCondLst>
                                        </p:cTn>
                                        <p:tgtEl>
                                          <p:spTgt spid="264">
                                            <p:txEl>
                                              <p:pRg st="18" end="18"/>
                                            </p:txEl>
                                          </p:spTgt>
                                        </p:tgtEl>
                                        <p:attrNameLst>
                                          <p:attrName>style.visibility</p:attrName>
                                        </p:attrNameLst>
                                      </p:cBhvr>
                                      <p:to>
                                        <p:strVal val="hidden"/>
                                      </p:to>
                                    </p:set>
                                  </p:childTnLst>
                                </p:cTn>
                              </p:par>
                              <p:par>
                                <p:cTn id="187" presetID="2" presetClass="exit" presetSubtype="1" fill="hold" grpId="1" nodeType="withEffect">
                                  <p:stCondLst>
                                    <p:cond delay="0"/>
                                  </p:stCondLst>
                                  <p:iterate type="lt">
                                    <p:tmAbs val="0"/>
                                  </p:iterate>
                                  <p:childTnLst>
                                    <p:anim calcmode="lin" valueType="num">
                                      <p:cBhvr>
                                        <p:cTn id="188" dur="1000" fill="hold"/>
                                        <p:tgtEl>
                                          <p:spTgt spid="264">
                                            <p:bg/>
                                          </p:spTgt>
                                        </p:tgtEl>
                                        <p:attrNameLst>
                                          <p:attrName>ppt_x</p:attrName>
                                        </p:attrNameLst>
                                      </p:cBhvr>
                                      <p:tavLst>
                                        <p:tav tm="0">
                                          <p:val>
                                            <p:strVal val="ppt_x"/>
                                          </p:val>
                                        </p:tav>
                                        <p:tav tm="100000">
                                          <p:val>
                                            <p:strVal val="ppt_x"/>
                                          </p:val>
                                        </p:tav>
                                      </p:tavLst>
                                    </p:anim>
                                    <p:anim calcmode="lin" valueType="num">
                                      <p:cBhvr>
                                        <p:cTn id="189" dur="1000" fill="hold"/>
                                        <p:tgtEl>
                                          <p:spTgt spid="264">
                                            <p:bg/>
                                          </p:spTgt>
                                        </p:tgtEl>
                                        <p:attrNameLst>
                                          <p:attrName>ppt_y</p:attrName>
                                        </p:attrNameLst>
                                      </p:cBhvr>
                                      <p:tavLst>
                                        <p:tav tm="0">
                                          <p:val>
                                            <p:strVal val="ppt_y"/>
                                          </p:val>
                                        </p:tav>
                                        <p:tav tm="100000">
                                          <p:val>
                                            <p:strVal val="0-ppt_h/2"/>
                                          </p:val>
                                        </p:tav>
                                      </p:tavLst>
                                    </p:anim>
                                    <p:set>
                                      <p:cBhvr>
                                        <p:cTn id="190" fill="hold">
                                          <p:stCondLst>
                                            <p:cond delay="999"/>
                                          </p:stCondLst>
                                        </p:cTn>
                                        <p:tgtEl>
                                          <p:spTgt spid="264">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build="p" bldLvl="5" animBg="1" advAuto="0"/>
      <p:bldP spid="264" grpId="0" build="p" bldLvl="5" animBg="1" advAuto="0"/>
      <p:bldP spid="264" grpId="1" build="p" bldLvl="5" animBg="1" advAuto="0"/>
      <p:bldP spid="26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lass Node"/>
          <p:cNvSpPr txBox="1">
            <a:spLocks noGrp="1"/>
          </p:cNvSpPr>
          <p:nvPr>
            <p:ph type="title"/>
          </p:nvPr>
        </p:nvSpPr>
        <p:spPr>
          <a:prstGeom prst="rect">
            <a:avLst/>
          </a:prstGeom>
        </p:spPr>
        <p:txBody>
          <a:bodyPr/>
          <a:lstStyle/>
          <a:p>
            <a:r>
              <a:t>Class Node</a:t>
            </a:r>
          </a:p>
        </p:txBody>
      </p:sp>
      <p:sp>
        <p:nvSpPr>
          <p:cNvPr id="271" name="Data fields for…"/>
          <p:cNvSpPr txBox="1">
            <a:spLocks noGrp="1"/>
          </p:cNvSpPr>
          <p:nvPr>
            <p:ph type="body" idx="1"/>
          </p:nvPr>
        </p:nvSpPr>
        <p:spPr>
          <a:xfrm>
            <a:off x="127000" y="1562100"/>
            <a:ext cx="9055100" cy="6770370"/>
          </a:xfrm>
          <a:prstGeom prst="rect">
            <a:avLst/>
          </a:prstGeom>
        </p:spPr>
        <p:txBody>
          <a:bodyPr/>
          <a:lstStyle/>
          <a:p>
            <a:pPr>
              <a:spcBef>
                <a:spcPts val="1500"/>
              </a:spcBef>
              <a:buBlip>
                <a:blip r:embed="rId3"/>
              </a:buBlip>
            </a:pPr>
            <a:r>
              <a:rPr dirty="0"/>
              <a:t>Data fields for</a:t>
            </a:r>
          </a:p>
          <a:p>
            <a:pPr lvl="1">
              <a:spcBef>
                <a:spcPts val="1500"/>
              </a:spcBef>
              <a:buBlip>
                <a:blip r:embed="rId3"/>
              </a:buBlip>
            </a:pPr>
            <a:r>
              <a:rPr dirty="0"/>
              <a:t>Data stored in the Node</a:t>
            </a:r>
          </a:p>
          <a:p>
            <a:pPr lvl="1">
              <a:spcBef>
                <a:spcPts val="1500"/>
              </a:spcBef>
              <a:buBlip>
                <a:blip r:embed="rId3"/>
              </a:buBlip>
            </a:pPr>
            <a:r>
              <a:rPr dirty="0"/>
              <a:t>Reference to next node in the chain</a:t>
            </a:r>
          </a:p>
          <a:p>
            <a:pPr>
              <a:spcBef>
                <a:spcPts val="1500"/>
              </a:spcBef>
              <a:buBlip>
                <a:blip r:embed="rId3"/>
              </a:buBlip>
            </a:pPr>
            <a:r>
              <a:rPr dirty="0"/>
              <a:t>Constructors</a:t>
            </a:r>
          </a:p>
          <a:p>
            <a:pPr lvl="1">
              <a:spcBef>
                <a:spcPts val="1500"/>
              </a:spcBef>
              <a:buBlip>
                <a:blip r:embed="rId3"/>
              </a:buBlip>
            </a:pPr>
            <a:r>
              <a:rPr dirty="0"/>
              <a:t>With reference only to next node</a:t>
            </a:r>
          </a:p>
          <a:p>
            <a:pPr lvl="2">
              <a:spcBef>
                <a:spcPts val="1500"/>
              </a:spcBef>
              <a:buBlip>
                <a:blip r:embed="rId3"/>
              </a:buBlip>
            </a:pPr>
            <a:r>
              <a:rPr dirty="0"/>
              <a:t>Set </a:t>
            </a:r>
            <a:r>
              <a:rPr b="1" dirty="0">
                <a:latin typeface="Courier New"/>
                <a:ea typeface="Courier New"/>
                <a:cs typeface="Courier New"/>
                <a:sym typeface="Courier New"/>
              </a:rPr>
              <a:t>next</a:t>
            </a:r>
            <a:r>
              <a:rPr dirty="0"/>
              <a:t> to </a:t>
            </a:r>
            <a:r>
              <a:rPr b="1" dirty="0" err="1">
                <a:solidFill>
                  <a:srgbClr val="0433FF"/>
                </a:solidFill>
                <a:latin typeface="Courier New"/>
                <a:ea typeface="Courier New"/>
                <a:cs typeface="Courier New"/>
                <a:sym typeface="Courier New"/>
              </a:rPr>
              <a:t>nullptr</a:t>
            </a:r>
            <a:endParaRPr b="1" dirty="0">
              <a:solidFill>
                <a:srgbClr val="0433FF"/>
              </a:solidFill>
              <a:latin typeface="Courier New"/>
              <a:ea typeface="Courier New"/>
              <a:cs typeface="Courier New"/>
              <a:sym typeface="Courier New"/>
            </a:endParaRPr>
          </a:p>
          <a:p>
            <a:pPr lvl="1">
              <a:spcBef>
                <a:spcPts val="1500"/>
              </a:spcBef>
              <a:buBlip>
                <a:blip r:embed="rId3"/>
              </a:buBlip>
            </a:pPr>
            <a:r>
              <a:rPr dirty="0"/>
              <a:t>With references to data and the next node</a:t>
            </a:r>
          </a:p>
          <a:p>
            <a:pPr>
              <a:spcBef>
                <a:spcPts val="1500"/>
              </a:spcBef>
              <a:buBlip>
                <a:blip r:embed="rId3"/>
              </a:buBlip>
            </a:pPr>
            <a:r>
              <a:rPr dirty="0"/>
              <a:t>Accessor and mutator methods</a:t>
            </a:r>
          </a:p>
          <a:p>
            <a:pPr lvl="1">
              <a:spcBef>
                <a:spcPts val="1500"/>
              </a:spcBef>
              <a:buBlip>
                <a:blip r:embed="rId3"/>
              </a:buBlip>
            </a:pPr>
            <a:r>
              <a:rPr dirty="0"/>
              <a:t>For getting a reference to the data or next node</a:t>
            </a:r>
          </a:p>
          <a:p>
            <a:pPr lvl="1">
              <a:spcBef>
                <a:spcPts val="1500"/>
              </a:spcBef>
              <a:buBlip>
                <a:blip r:embed="rId3"/>
              </a:buBlip>
            </a:pPr>
            <a:r>
              <a:rPr dirty="0"/>
              <a:t>For setting the next node and the data</a:t>
            </a:r>
          </a:p>
        </p:txBody>
      </p:sp>
      <p:sp>
        <p:nvSpPr>
          <p:cNvPr id="272" name="Rectangle"/>
          <p:cNvSpPr/>
          <p:nvPr/>
        </p:nvSpPr>
        <p:spPr>
          <a:xfrm>
            <a:off x="9334500" y="1524000"/>
            <a:ext cx="6883400" cy="7105650"/>
          </a:xfrm>
          <a:prstGeom prst="rect">
            <a:avLst/>
          </a:prstGeom>
          <a:solidFill>
            <a:srgbClr val="E5E6E1"/>
          </a:solidFill>
          <a:ln w="38100">
            <a:solidFill>
              <a:srgbClr val="941100"/>
            </a:solidFill>
            <a:miter lim="400000"/>
          </a:ln>
          <a:effectLst>
            <a:outerShdw blurRad="2540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273" name="template&lt;class ItemType&gt;…"/>
          <p:cNvSpPr/>
          <p:nvPr/>
        </p:nvSpPr>
        <p:spPr>
          <a:xfrm>
            <a:off x="9378950" y="1761132"/>
            <a:ext cx="6921500" cy="68685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defTabSz="431800">
              <a:tabLst>
                <a:tab pos="241300" algn="l"/>
              </a:tabLst>
              <a:defRPr sz="1700" b="1" spc="-34">
                <a:latin typeface="Menlo Regular"/>
                <a:ea typeface="Menlo Regular"/>
                <a:cs typeface="Menlo Regular"/>
                <a:sym typeface="Menlo Regular"/>
              </a:defRPr>
            </a:pPr>
            <a:r>
              <a:rPr dirty="0">
                <a:solidFill>
                  <a:srgbClr val="BB2CA2"/>
                </a:solidFill>
              </a:rPr>
              <a:t>template</a:t>
            </a:r>
            <a:r>
              <a:rPr dirty="0"/>
              <a:t>&lt;</a:t>
            </a:r>
            <a:r>
              <a:rPr dirty="0">
                <a:solidFill>
                  <a:srgbClr val="BB2CA2"/>
                </a:solidFill>
              </a:rPr>
              <a:t>class</a:t>
            </a:r>
            <a:r>
              <a:rPr dirty="0"/>
              <a:t> ItemType&gt;</a:t>
            </a:r>
          </a:p>
          <a:p>
            <a:pPr algn="l" defTabSz="431800">
              <a:tabLst>
                <a:tab pos="241300" algn="l"/>
              </a:tabLst>
              <a:defRPr sz="1700" b="1" spc="-34">
                <a:latin typeface="Menlo Regular"/>
                <a:ea typeface="Menlo Regular"/>
                <a:cs typeface="Menlo Regular"/>
                <a:sym typeface="Menlo Regular"/>
              </a:defRPr>
            </a:pPr>
            <a:r>
              <a:rPr dirty="0"/>
              <a:t>ItemType Node&lt;ItemType&gt;::</a:t>
            </a:r>
            <a:r>
              <a:rPr dirty="0" err="1"/>
              <a:t>getItem</a:t>
            </a:r>
            <a:r>
              <a:rPr dirty="0"/>
              <a:t>() </a:t>
            </a:r>
            <a:r>
              <a:rPr dirty="0">
                <a:solidFill>
                  <a:srgbClr val="BB2CA2"/>
                </a:solidFill>
              </a:rPr>
              <a:t>const</a:t>
            </a:r>
            <a:r>
              <a:rPr dirty="0"/>
              <a:t> </a:t>
            </a:r>
          </a:p>
          <a:p>
            <a:pPr algn="l" defTabSz="431800">
              <a:tabLst>
                <a:tab pos="241300" algn="l"/>
              </a:tabLst>
              <a:defRPr sz="1700" b="1" spc="-34">
                <a:latin typeface="Menlo Regular"/>
                <a:ea typeface="Menlo Regular"/>
                <a:cs typeface="Menlo Regular"/>
                <a:sym typeface="Menlo Regular"/>
              </a:defRPr>
            </a:pPr>
            <a:r>
              <a:rPr dirty="0"/>
              <a:t>{</a:t>
            </a:r>
          </a:p>
          <a:p>
            <a:pPr algn="l" defTabSz="431800">
              <a:tabLst>
                <a:tab pos="241300" algn="l"/>
              </a:tabLst>
              <a:defRPr sz="1700" b="1" spc="-34">
                <a:latin typeface="Menlo Regular"/>
                <a:ea typeface="Menlo Regular"/>
                <a:cs typeface="Menlo Regular"/>
                <a:sym typeface="Menlo Regular"/>
              </a:defRPr>
            </a:pPr>
            <a:r>
              <a:rPr dirty="0"/>
              <a:t>   </a:t>
            </a:r>
            <a:r>
              <a:rPr dirty="0">
                <a:solidFill>
                  <a:srgbClr val="BB2CA2"/>
                </a:solidFill>
              </a:rPr>
              <a:t>return</a:t>
            </a:r>
            <a:r>
              <a:rPr dirty="0"/>
              <a:t> item;</a:t>
            </a:r>
          </a:p>
          <a:p>
            <a:pPr algn="l" defTabSz="431800">
              <a:tabLst>
                <a:tab pos="241300" algn="l"/>
              </a:tabLst>
              <a:defRPr sz="1700" b="1" spc="-34">
                <a:solidFill>
                  <a:srgbClr val="008400"/>
                </a:solidFill>
                <a:latin typeface="Menlo Regular"/>
                <a:ea typeface="Menlo Regular"/>
                <a:cs typeface="Menlo Regular"/>
                <a:sym typeface="Menlo Regular"/>
              </a:defRPr>
            </a:pPr>
            <a:r>
              <a:rPr dirty="0">
                <a:solidFill>
                  <a:srgbClr val="000000"/>
                </a:solidFill>
              </a:rPr>
              <a:t>}  </a:t>
            </a:r>
            <a:r>
              <a:rPr dirty="0"/>
              <a:t>// end </a:t>
            </a:r>
            <a:r>
              <a:rPr dirty="0" err="1"/>
              <a:t>getItem</a:t>
            </a:r>
            <a:endParaRPr dirty="0">
              <a:solidFill>
                <a:srgbClr val="000000"/>
              </a:solidFill>
            </a:endParaRPr>
          </a:p>
          <a:p>
            <a:pPr algn="l" defTabSz="431800">
              <a:tabLst>
                <a:tab pos="241300" algn="l"/>
              </a:tabLst>
              <a:defRPr sz="1700" b="1" spc="-34">
                <a:latin typeface="Menlo Regular"/>
                <a:ea typeface="Menlo Regular"/>
                <a:cs typeface="Menlo Regular"/>
                <a:sym typeface="Menlo Regular"/>
              </a:defRPr>
            </a:pPr>
            <a:endParaRPr dirty="0">
              <a:solidFill>
                <a:srgbClr val="000000"/>
              </a:solidFill>
            </a:endParaRPr>
          </a:p>
          <a:p>
            <a:pPr algn="l" defTabSz="431800">
              <a:tabLst>
                <a:tab pos="241300" algn="l"/>
              </a:tabLst>
              <a:defRPr sz="1700" b="1" spc="-34">
                <a:latin typeface="Menlo Regular"/>
                <a:ea typeface="Menlo Regular"/>
                <a:cs typeface="Menlo Regular"/>
                <a:sym typeface="Menlo Regular"/>
              </a:defRPr>
            </a:pPr>
            <a:endParaRPr dirty="0">
              <a:solidFill>
                <a:srgbClr val="000000"/>
              </a:solidFill>
            </a:endParaRPr>
          </a:p>
          <a:p>
            <a:pPr algn="l" defTabSz="431800">
              <a:tabLst>
                <a:tab pos="241300" algn="l"/>
              </a:tabLst>
              <a:defRPr sz="1700" b="1" spc="-34">
                <a:latin typeface="Menlo Regular"/>
                <a:ea typeface="Menlo Regular"/>
                <a:cs typeface="Menlo Regular"/>
                <a:sym typeface="Menlo Regular"/>
              </a:defRPr>
            </a:pPr>
            <a:r>
              <a:rPr dirty="0">
                <a:solidFill>
                  <a:srgbClr val="BB2CA2"/>
                </a:solidFill>
              </a:rPr>
              <a:t>template</a:t>
            </a:r>
            <a:r>
              <a:rPr dirty="0"/>
              <a:t>&lt;</a:t>
            </a:r>
            <a:r>
              <a:rPr dirty="0">
                <a:solidFill>
                  <a:srgbClr val="BB2CA2"/>
                </a:solidFill>
              </a:rPr>
              <a:t>class</a:t>
            </a:r>
            <a:r>
              <a:rPr dirty="0"/>
              <a:t> ItemType&gt;</a:t>
            </a:r>
          </a:p>
          <a:p>
            <a:pPr algn="l" defTabSz="431800">
              <a:tabLst>
                <a:tab pos="241300" algn="l"/>
              </a:tabLst>
              <a:defRPr sz="1700" b="1" spc="-34">
                <a:latin typeface="Menlo Regular"/>
                <a:ea typeface="Menlo Regular"/>
                <a:cs typeface="Menlo Regular"/>
                <a:sym typeface="Menlo Regular"/>
              </a:defRPr>
            </a:pPr>
            <a:r>
              <a:rPr dirty="0"/>
              <a:t>Node&lt;ItemType&gt;* Node&lt;ItemType&gt;::</a:t>
            </a:r>
            <a:r>
              <a:rPr dirty="0" err="1"/>
              <a:t>getNext</a:t>
            </a:r>
            <a:r>
              <a:rPr dirty="0"/>
              <a:t>() </a:t>
            </a:r>
            <a:r>
              <a:rPr dirty="0">
                <a:solidFill>
                  <a:srgbClr val="BB2CA2"/>
                </a:solidFill>
              </a:rPr>
              <a:t>const</a:t>
            </a:r>
            <a:r>
              <a:rPr dirty="0"/>
              <a:t> </a:t>
            </a:r>
          </a:p>
          <a:p>
            <a:pPr algn="l" defTabSz="431800">
              <a:tabLst>
                <a:tab pos="241300" algn="l"/>
              </a:tabLst>
              <a:defRPr sz="1700" b="1" spc="-34">
                <a:latin typeface="Menlo Regular"/>
                <a:ea typeface="Menlo Regular"/>
                <a:cs typeface="Menlo Regular"/>
                <a:sym typeface="Menlo Regular"/>
              </a:defRPr>
            </a:pPr>
            <a:r>
              <a:rPr dirty="0"/>
              <a:t>{</a:t>
            </a:r>
          </a:p>
          <a:p>
            <a:pPr algn="l" defTabSz="431800">
              <a:tabLst>
                <a:tab pos="241300" algn="l"/>
              </a:tabLst>
              <a:defRPr sz="1700" b="1" spc="-34">
                <a:latin typeface="Menlo Regular"/>
                <a:ea typeface="Menlo Regular"/>
                <a:cs typeface="Menlo Regular"/>
                <a:sym typeface="Menlo Regular"/>
              </a:defRPr>
            </a:pPr>
            <a:r>
              <a:rPr dirty="0"/>
              <a:t>   </a:t>
            </a:r>
            <a:r>
              <a:rPr dirty="0">
                <a:solidFill>
                  <a:srgbClr val="BB2CA2"/>
                </a:solidFill>
              </a:rPr>
              <a:t>return</a:t>
            </a:r>
            <a:r>
              <a:rPr dirty="0"/>
              <a:t> next;</a:t>
            </a:r>
          </a:p>
          <a:p>
            <a:pPr algn="l" defTabSz="431800">
              <a:tabLst>
                <a:tab pos="241300" algn="l"/>
              </a:tabLst>
              <a:defRPr sz="1700" b="1" spc="-34">
                <a:solidFill>
                  <a:srgbClr val="008400"/>
                </a:solidFill>
                <a:latin typeface="Menlo Regular"/>
                <a:ea typeface="Menlo Regular"/>
                <a:cs typeface="Menlo Regular"/>
                <a:sym typeface="Menlo Regular"/>
              </a:defRPr>
            </a:pPr>
            <a:r>
              <a:rPr dirty="0">
                <a:solidFill>
                  <a:srgbClr val="000000"/>
                </a:solidFill>
              </a:rPr>
              <a:t>}  </a:t>
            </a:r>
            <a:r>
              <a:rPr dirty="0"/>
              <a:t>// end </a:t>
            </a:r>
            <a:r>
              <a:rPr dirty="0" err="1"/>
              <a:t>getNext</a:t>
            </a:r>
            <a:endParaRPr dirty="0"/>
          </a:p>
          <a:p>
            <a:pPr algn="l" defTabSz="431800">
              <a:tabLst>
                <a:tab pos="241300" algn="l"/>
              </a:tabLst>
              <a:defRPr sz="1700" b="1" spc="-34">
                <a:solidFill>
                  <a:srgbClr val="008400"/>
                </a:solidFill>
                <a:latin typeface="Menlo Regular"/>
                <a:ea typeface="Menlo Regular"/>
                <a:cs typeface="Menlo Regular"/>
                <a:sym typeface="Menlo Regular"/>
              </a:defRPr>
            </a:pPr>
            <a:endParaRPr dirty="0"/>
          </a:p>
          <a:p>
            <a:pPr algn="l" defTabSz="431800">
              <a:tabLst>
                <a:tab pos="241300" algn="l"/>
              </a:tabLst>
              <a:defRPr sz="1700" b="1" spc="-34">
                <a:solidFill>
                  <a:srgbClr val="008400"/>
                </a:solidFill>
                <a:latin typeface="Menlo Regular"/>
                <a:ea typeface="Menlo Regular"/>
                <a:cs typeface="Menlo Regular"/>
                <a:sym typeface="Menlo Regular"/>
              </a:defRPr>
            </a:pPr>
            <a:endParaRPr dirty="0"/>
          </a:p>
          <a:p>
            <a:pPr algn="l" defTabSz="431800">
              <a:tabLst>
                <a:tab pos="241300" algn="l"/>
              </a:tabLst>
              <a:defRPr sz="1700" b="1" spc="-34">
                <a:latin typeface="Menlo Regular"/>
                <a:ea typeface="Menlo Regular"/>
                <a:cs typeface="Menlo Regular"/>
                <a:sym typeface="Menlo Regular"/>
              </a:defRPr>
            </a:pPr>
            <a:r>
              <a:rPr dirty="0">
                <a:solidFill>
                  <a:srgbClr val="BB2CA2"/>
                </a:solidFill>
              </a:rPr>
              <a:t>template</a:t>
            </a:r>
            <a:r>
              <a:rPr dirty="0"/>
              <a:t>&lt;</a:t>
            </a:r>
            <a:r>
              <a:rPr dirty="0">
                <a:solidFill>
                  <a:srgbClr val="BB2CA2"/>
                </a:solidFill>
              </a:rPr>
              <a:t>class</a:t>
            </a:r>
            <a:r>
              <a:rPr dirty="0"/>
              <a:t> ItemType&gt;</a:t>
            </a:r>
          </a:p>
          <a:p>
            <a:pPr algn="l" defTabSz="431800">
              <a:tabLst>
                <a:tab pos="241300" algn="l"/>
              </a:tabLst>
              <a:defRPr sz="1700" b="1" spc="-34">
                <a:latin typeface="Menlo Regular"/>
                <a:ea typeface="Menlo Regular"/>
                <a:cs typeface="Menlo Regular"/>
                <a:sym typeface="Menlo Regular"/>
              </a:defRPr>
            </a:pPr>
            <a:r>
              <a:rPr dirty="0">
                <a:solidFill>
                  <a:srgbClr val="BB2CA2"/>
                </a:solidFill>
              </a:rPr>
              <a:t>void</a:t>
            </a:r>
            <a:r>
              <a:rPr dirty="0"/>
              <a:t> Node&lt;ItemType&gt;::</a:t>
            </a:r>
            <a:r>
              <a:rPr dirty="0" err="1"/>
              <a:t>setItem</a:t>
            </a:r>
            <a:r>
              <a:rPr dirty="0"/>
              <a:t>(</a:t>
            </a:r>
            <a:r>
              <a:rPr dirty="0">
                <a:solidFill>
                  <a:srgbClr val="BB2CA2"/>
                </a:solidFill>
              </a:rPr>
              <a:t>const</a:t>
            </a:r>
            <a:r>
              <a:rPr dirty="0"/>
              <a:t> ItemType&amp; </a:t>
            </a:r>
            <a:r>
              <a:rPr dirty="0" err="1"/>
              <a:t>anItem</a:t>
            </a:r>
            <a:r>
              <a:rPr dirty="0"/>
              <a:t>)</a:t>
            </a:r>
          </a:p>
          <a:p>
            <a:pPr algn="l" defTabSz="431800">
              <a:tabLst>
                <a:tab pos="241300" algn="l"/>
              </a:tabLst>
              <a:defRPr sz="1700" b="1" spc="-34">
                <a:latin typeface="Menlo Regular"/>
                <a:ea typeface="Menlo Regular"/>
                <a:cs typeface="Menlo Regular"/>
                <a:sym typeface="Menlo Regular"/>
              </a:defRPr>
            </a:pPr>
            <a:r>
              <a:rPr dirty="0"/>
              <a:t>{</a:t>
            </a:r>
          </a:p>
          <a:p>
            <a:pPr algn="l" defTabSz="431800">
              <a:tabLst>
                <a:tab pos="241300" algn="l"/>
              </a:tabLst>
              <a:defRPr sz="1700" b="1" spc="-34">
                <a:latin typeface="Menlo Regular"/>
                <a:ea typeface="Menlo Regular"/>
                <a:cs typeface="Menlo Regular"/>
                <a:sym typeface="Menlo Regular"/>
              </a:defRPr>
            </a:pPr>
            <a:r>
              <a:rPr dirty="0"/>
              <a:t>   item = </a:t>
            </a:r>
            <a:r>
              <a:rPr dirty="0" err="1"/>
              <a:t>anItem</a:t>
            </a:r>
            <a:r>
              <a:rPr dirty="0"/>
              <a:t>;</a:t>
            </a:r>
          </a:p>
          <a:p>
            <a:pPr algn="l" defTabSz="431800">
              <a:tabLst>
                <a:tab pos="241300" algn="l"/>
              </a:tabLst>
              <a:defRPr sz="1700" b="1" spc="-34">
                <a:solidFill>
                  <a:srgbClr val="008400"/>
                </a:solidFill>
                <a:latin typeface="Menlo Regular"/>
                <a:ea typeface="Menlo Regular"/>
                <a:cs typeface="Menlo Regular"/>
                <a:sym typeface="Menlo Regular"/>
              </a:defRPr>
            </a:pPr>
            <a:r>
              <a:rPr dirty="0">
                <a:solidFill>
                  <a:srgbClr val="000000"/>
                </a:solidFill>
              </a:rPr>
              <a:t>}  </a:t>
            </a:r>
            <a:r>
              <a:rPr dirty="0"/>
              <a:t>// end </a:t>
            </a:r>
            <a:r>
              <a:rPr dirty="0" err="1"/>
              <a:t>setItem</a:t>
            </a:r>
            <a:endParaRPr dirty="0">
              <a:solidFill>
                <a:srgbClr val="000000"/>
              </a:solidFill>
            </a:endParaRPr>
          </a:p>
          <a:p>
            <a:pPr algn="l" defTabSz="431800">
              <a:tabLst>
                <a:tab pos="241300" algn="l"/>
              </a:tabLst>
              <a:defRPr sz="1700" b="1" spc="-34">
                <a:latin typeface="Menlo Regular"/>
                <a:ea typeface="Menlo Regular"/>
                <a:cs typeface="Menlo Regular"/>
                <a:sym typeface="Menlo Regular"/>
              </a:defRPr>
            </a:pPr>
            <a:endParaRPr dirty="0">
              <a:solidFill>
                <a:srgbClr val="000000"/>
              </a:solidFill>
            </a:endParaRPr>
          </a:p>
          <a:p>
            <a:pPr algn="l" defTabSz="431800">
              <a:tabLst>
                <a:tab pos="241300" algn="l"/>
              </a:tabLst>
              <a:defRPr sz="1700" b="1" spc="-34">
                <a:latin typeface="Menlo Regular"/>
                <a:ea typeface="Menlo Regular"/>
                <a:cs typeface="Menlo Regular"/>
                <a:sym typeface="Menlo Regular"/>
              </a:defRPr>
            </a:pPr>
            <a:endParaRPr dirty="0">
              <a:solidFill>
                <a:srgbClr val="000000"/>
              </a:solidFill>
            </a:endParaRPr>
          </a:p>
          <a:p>
            <a:pPr algn="l" defTabSz="431800">
              <a:tabLst>
                <a:tab pos="241300" algn="l"/>
              </a:tabLst>
              <a:defRPr sz="1700" b="1" spc="-34">
                <a:latin typeface="Menlo Regular"/>
                <a:ea typeface="Menlo Regular"/>
                <a:cs typeface="Menlo Regular"/>
                <a:sym typeface="Menlo Regular"/>
              </a:defRPr>
            </a:pPr>
            <a:r>
              <a:rPr dirty="0">
                <a:solidFill>
                  <a:srgbClr val="BB2CA2"/>
                </a:solidFill>
              </a:rPr>
              <a:t>template</a:t>
            </a:r>
            <a:r>
              <a:rPr dirty="0"/>
              <a:t>&lt;</a:t>
            </a:r>
            <a:r>
              <a:rPr dirty="0">
                <a:solidFill>
                  <a:srgbClr val="BB2CA2"/>
                </a:solidFill>
              </a:rPr>
              <a:t>class</a:t>
            </a:r>
            <a:r>
              <a:rPr dirty="0"/>
              <a:t> ItemType&gt;</a:t>
            </a:r>
          </a:p>
          <a:p>
            <a:pPr algn="l" defTabSz="431800">
              <a:tabLst>
                <a:tab pos="241300" algn="l"/>
              </a:tabLst>
              <a:defRPr sz="1700" b="1" spc="-34">
                <a:latin typeface="Menlo Regular"/>
                <a:ea typeface="Menlo Regular"/>
                <a:cs typeface="Menlo Regular"/>
                <a:sym typeface="Menlo Regular"/>
              </a:defRPr>
            </a:pPr>
            <a:r>
              <a:rPr dirty="0">
                <a:solidFill>
                  <a:srgbClr val="BB2CA2"/>
                </a:solidFill>
              </a:rPr>
              <a:t>void</a:t>
            </a:r>
            <a:r>
              <a:rPr dirty="0"/>
              <a:t> Node&lt;ItemType&gt;::</a:t>
            </a:r>
            <a:r>
              <a:rPr dirty="0" err="1"/>
              <a:t>setNext</a:t>
            </a:r>
            <a:r>
              <a:rPr dirty="0"/>
              <a:t>(Node&lt;ItemType&gt;* </a:t>
            </a:r>
            <a:r>
              <a:rPr dirty="0" err="1"/>
              <a:t>nextNode</a:t>
            </a:r>
            <a:r>
              <a:rPr dirty="0"/>
              <a:t>) </a:t>
            </a:r>
          </a:p>
          <a:p>
            <a:pPr algn="l" defTabSz="431800">
              <a:tabLst>
                <a:tab pos="241300" algn="l"/>
              </a:tabLst>
              <a:defRPr sz="1700" b="1" spc="-34">
                <a:latin typeface="Menlo Regular"/>
                <a:ea typeface="Menlo Regular"/>
                <a:cs typeface="Menlo Regular"/>
                <a:sym typeface="Menlo Regular"/>
              </a:defRPr>
            </a:pPr>
            <a:r>
              <a:rPr dirty="0"/>
              <a:t>{</a:t>
            </a:r>
          </a:p>
          <a:p>
            <a:pPr algn="l" defTabSz="431800">
              <a:tabLst>
                <a:tab pos="241300" algn="l"/>
              </a:tabLst>
              <a:defRPr sz="1700" b="1" spc="-34">
                <a:latin typeface="Menlo Regular"/>
                <a:ea typeface="Menlo Regular"/>
                <a:cs typeface="Menlo Regular"/>
                <a:sym typeface="Menlo Regular"/>
              </a:defRPr>
            </a:pPr>
            <a:r>
              <a:rPr dirty="0"/>
              <a:t>   next = </a:t>
            </a:r>
            <a:r>
              <a:rPr dirty="0" err="1"/>
              <a:t>nextNode</a:t>
            </a:r>
            <a:r>
              <a:rPr dirty="0"/>
              <a:t>;</a:t>
            </a:r>
          </a:p>
          <a:p>
            <a:pPr algn="l" defTabSz="431800">
              <a:tabLst>
                <a:tab pos="241300" algn="l"/>
              </a:tabLst>
              <a:defRPr sz="1700" b="1" spc="-34">
                <a:solidFill>
                  <a:srgbClr val="008400"/>
                </a:solidFill>
                <a:latin typeface="Menlo Regular"/>
                <a:ea typeface="Menlo Regular"/>
                <a:cs typeface="Menlo Regular"/>
                <a:sym typeface="Menlo Regular"/>
              </a:defRPr>
            </a:pPr>
            <a:r>
              <a:rPr dirty="0">
                <a:solidFill>
                  <a:srgbClr val="000000"/>
                </a:solidFill>
              </a:rPr>
              <a:t>}  </a:t>
            </a:r>
            <a:r>
              <a:rPr dirty="0"/>
              <a:t>// end </a:t>
            </a:r>
            <a:r>
              <a:rPr dirty="0" err="1"/>
              <a:t>setNext</a:t>
            </a:r>
            <a:endParaRPr dirty="0">
              <a:solidFill>
                <a:srgbClr val="000000"/>
              </a:solidFill>
            </a:endParaRPr>
          </a:p>
        </p:txBody>
      </p:sp>
      <p:sp>
        <p:nvSpPr>
          <p:cNvPr id="274" name="Node.h"/>
          <p:cNvSpPr/>
          <p:nvPr/>
        </p:nvSpPr>
        <p:spPr>
          <a:xfrm>
            <a:off x="13582650" y="1289050"/>
            <a:ext cx="2476500" cy="533400"/>
          </a:xfrm>
          <a:prstGeom prst="roundRect">
            <a:avLst>
              <a:gd name="adj" fmla="val 688"/>
            </a:avLst>
          </a:prstGeom>
          <a:solidFill>
            <a:srgbClr val="FFFB00"/>
          </a:solidFill>
          <a:ln w="38100">
            <a:solidFill>
              <a:srgbClr val="5E5E5E"/>
            </a:solidFill>
            <a:miter lim="400000"/>
          </a:ln>
          <a:effectLst>
            <a:outerShdw blurRad="152400" dir="1980000" rotWithShape="0">
              <a:srgbClr val="000000">
                <a:alpha val="82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400" b="1">
                <a:latin typeface="Courier New"/>
                <a:ea typeface="Courier New"/>
                <a:cs typeface="Courier New"/>
                <a:sym typeface="Courier New"/>
              </a:defRPr>
            </a:lvl1pPr>
          </a:lstStyle>
          <a:p>
            <a:r>
              <a:t>Node.h</a:t>
            </a:r>
          </a:p>
        </p:txBody>
      </p:sp>
      <p:sp>
        <p:nvSpPr>
          <p:cNvPr id="275" name="Node.cpp"/>
          <p:cNvSpPr/>
          <p:nvPr/>
        </p:nvSpPr>
        <p:spPr>
          <a:xfrm>
            <a:off x="13589000" y="1295400"/>
            <a:ext cx="2476500" cy="533400"/>
          </a:xfrm>
          <a:prstGeom prst="roundRect">
            <a:avLst>
              <a:gd name="adj" fmla="val 688"/>
            </a:avLst>
          </a:prstGeom>
          <a:solidFill>
            <a:srgbClr val="FFFB00"/>
          </a:solidFill>
          <a:ln w="38100">
            <a:solidFill>
              <a:srgbClr val="5E5E5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2400" b="1">
                <a:latin typeface="Courier New"/>
                <a:ea typeface="Courier New"/>
                <a:cs typeface="Courier New"/>
                <a:sym typeface="Courier New"/>
              </a:defRPr>
            </a:lvl1pPr>
          </a:lstStyle>
          <a:p>
            <a:r>
              <a:t>Node.cpp</a:t>
            </a:r>
          </a:p>
        </p:txBody>
      </p:sp>
    </p:spTree>
  </p:cSld>
  <p:clrMapOvr>
    <a:masterClrMapping/>
  </p:clrMapOvr>
  <mc:AlternateContent xmlns:mc="http://schemas.openxmlformats.org/markup-compatibility/2006" xmlns:p14="http://schemas.microsoft.com/office/powerpoint/2010/main">
    <mc:Choice Requires="p14">
      <p:transition p14:dur="0">
        <p:fad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73">
                                            <p:bg/>
                                          </p:spTgt>
                                        </p:tgtEl>
                                        <p:attrNameLst>
                                          <p:attrName>style.visibility</p:attrName>
                                        </p:attrNameLst>
                                      </p:cBhvr>
                                      <p:to>
                                        <p:strVal val="visible"/>
                                      </p:to>
                                    </p:set>
                                    <p:animEffect transition="in" filter="wipe(left)">
                                      <p:cBhvr>
                                        <p:cTn id="7" dur="150"/>
                                        <p:tgtEl>
                                          <p:spTgt spid="273">
                                            <p:bg/>
                                          </p:spTgt>
                                        </p:tgtEl>
                                      </p:cBhvr>
                                    </p:animEffect>
                                  </p:childTnLst>
                                </p:cTn>
                              </p:par>
                              <p:par>
                                <p:cTn id="8" presetID="22" presetClass="entr" presetSubtype="8" fill="hold" grpId="0" nodeType="withEffect">
                                  <p:stCondLst>
                                    <p:cond delay="0"/>
                                  </p:stCondLst>
                                  <p:iterate>
                                    <p:tmAbs val="0"/>
                                  </p:iterate>
                                  <p:childTnLst>
                                    <p:set>
                                      <p:cBhvr>
                                        <p:cTn id="9" fill="hold"/>
                                        <p:tgtEl>
                                          <p:spTgt spid="273">
                                            <p:txEl>
                                              <p:pRg st="0" end="0"/>
                                            </p:txEl>
                                          </p:spTgt>
                                        </p:tgtEl>
                                        <p:attrNameLst>
                                          <p:attrName>style.visibility</p:attrName>
                                        </p:attrNameLst>
                                      </p:cBhvr>
                                      <p:to>
                                        <p:strVal val="visible"/>
                                      </p:to>
                                    </p:set>
                                    <p:animEffect transition="in" filter="wipe(left)">
                                      <p:cBhvr>
                                        <p:cTn id="10" dur="150"/>
                                        <p:tgtEl>
                                          <p:spTgt spid="273">
                                            <p:txEl>
                                              <p:pRg st="0" end="0"/>
                                            </p:txEl>
                                          </p:spTgt>
                                        </p:tgtEl>
                                      </p:cBhvr>
                                    </p:animEffect>
                                  </p:childTnLst>
                                </p:cTn>
                              </p:par>
                            </p:childTnLst>
                          </p:cTn>
                        </p:par>
                        <p:par>
                          <p:cTn id="11" fill="hold">
                            <p:stCondLst>
                              <p:cond delay="150"/>
                            </p:stCondLst>
                            <p:childTnLst>
                              <p:par>
                                <p:cTn id="12" presetID="22" presetClass="entr" presetSubtype="8" fill="hold" grpId="0" nodeType="afterEffect">
                                  <p:stCondLst>
                                    <p:cond delay="0"/>
                                  </p:stCondLst>
                                  <p:iterate>
                                    <p:tmAbs val="0"/>
                                  </p:iterate>
                                  <p:childTnLst>
                                    <p:set>
                                      <p:cBhvr>
                                        <p:cTn id="13" fill="hold"/>
                                        <p:tgtEl>
                                          <p:spTgt spid="273">
                                            <p:txEl>
                                              <p:pRg st="1" end="1"/>
                                            </p:txEl>
                                          </p:spTgt>
                                        </p:tgtEl>
                                        <p:attrNameLst>
                                          <p:attrName>style.visibility</p:attrName>
                                        </p:attrNameLst>
                                      </p:cBhvr>
                                      <p:to>
                                        <p:strVal val="visible"/>
                                      </p:to>
                                    </p:set>
                                    <p:animEffect transition="in" filter="wipe(left)">
                                      <p:cBhvr>
                                        <p:cTn id="14" dur="150"/>
                                        <p:tgtEl>
                                          <p:spTgt spid="273">
                                            <p:txEl>
                                              <p:pRg st="1" end="1"/>
                                            </p:txEl>
                                          </p:spTgt>
                                        </p:tgtEl>
                                      </p:cBhvr>
                                    </p:animEffect>
                                  </p:childTnLst>
                                </p:cTn>
                              </p:par>
                            </p:childTnLst>
                          </p:cTn>
                        </p:par>
                        <p:par>
                          <p:cTn id="15" fill="hold">
                            <p:stCondLst>
                              <p:cond delay="300"/>
                            </p:stCondLst>
                            <p:childTnLst>
                              <p:par>
                                <p:cTn id="16" presetID="22" presetClass="entr" presetSubtype="8" fill="hold" grpId="0" nodeType="afterEffect">
                                  <p:stCondLst>
                                    <p:cond delay="0"/>
                                  </p:stCondLst>
                                  <p:iterate>
                                    <p:tmAbs val="0"/>
                                  </p:iterate>
                                  <p:childTnLst>
                                    <p:set>
                                      <p:cBhvr>
                                        <p:cTn id="17" fill="hold"/>
                                        <p:tgtEl>
                                          <p:spTgt spid="273">
                                            <p:txEl>
                                              <p:pRg st="2" end="2"/>
                                            </p:txEl>
                                          </p:spTgt>
                                        </p:tgtEl>
                                        <p:attrNameLst>
                                          <p:attrName>style.visibility</p:attrName>
                                        </p:attrNameLst>
                                      </p:cBhvr>
                                      <p:to>
                                        <p:strVal val="visible"/>
                                      </p:to>
                                    </p:set>
                                    <p:animEffect transition="in" filter="wipe(left)">
                                      <p:cBhvr>
                                        <p:cTn id="18" dur="150"/>
                                        <p:tgtEl>
                                          <p:spTgt spid="273">
                                            <p:txEl>
                                              <p:pRg st="2" end="2"/>
                                            </p:txEl>
                                          </p:spTgt>
                                        </p:tgtEl>
                                      </p:cBhvr>
                                    </p:animEffect>
                                  </p:childTnLst>
                                </p:cTn>
                              </p:par>
                            </p:childTnLst>
                          </p:cTn>
                        </p:par>
                        <p:par>
                          <p:cTn id="19" fill="hold">
                            <p:stCondLst>
                              <p:cond delay="450"/>
                            </p:stCondLst>
                            <p:childTnLst>
                              <p:par>
                                <p:cTn id="20" presetID="22" presetClass="entr" presetSubtype="8" fill="hold" grpId="0" nodeType="afterEffect">
                                  <p:stCondLst>
                                    <p:cond delay="0"/>
                                  </p:stCondLst>
                                  <p:iterate>
                                    <p:tmAbs val="0"/>
                                  </p:iterate>
                                  <p:childTnLst>
                                    <p:set>
                                      <p:cBhvr>
                                        <p:cTn id="21" fill="hold"/>
                                        <p:tgtEl>
                                          <p:spTgt spid="273">
                                            <p:txEl>
                                              <p:pRg st="3" end="3"/>
                                            </p:txEl>
                                          </p:spTgt>
                                        </p:tgtEl>
                                        <p:attrNameLst>
                                          <p:attrName>style.visibility</p:attrName>
                                        </p:attrNameLst>
                                      </p:cBhvr>
                                      <p:to>
                                        <p:strVal val="visible"/>
                                      </p:to>
                                    </p:set>
                                    <p:animEffect transition="in" filter="wipe(left)">
                                      <p:cBhvr>
                                        <p:cTn id="22" dur="150"/>
                                        <p:tgtEl>
                                          <p:spTgt spid="273">
                                            <p:txEl>
                                              <p:pRg st="3" end="3"/>
                                            </p:txEl>
                                          </p:spTgt>
                                        </p:tgtEl>
                                      </p:cBhvr>
                                    </p:animEffect>
                                  </p:childTnLst>
                                </p:cTn>
                              </p:par>
                            </p:childTnLst>
                          </p:cTn>
                        </p:par>
                        <p:par>
                          <p:cTn id="23" fill="hold">
                            <p:stCondLst>
                              <p:cond delay="600"/>
                            </p:stCondLst>
                            <p:childTnLst>
                              <p:par>
                                <p:cTn id="24" presetID="22" presetClass="entr" presetSubtype="8" fill="hold" grpId="0" nodeType="afterEffect">
                                  <p:stCondLst>
                                    <p:cond delay="0"/>
                                  </p:stCondLst>
                                  <p:iterate>
                                    <p:tmAbs val="0"/>
                                  </p:iterate>
                                  <p:childTnLst>
                                    <p:set>
                                      <p:cBhvr>
                                        <p:cTn id="25" fill="hold"/>
                                        <p:tgtEl>
                                          <p:spTgt spid="273">
                                            <p:txEl>
                                              <p:pRg st="4" end="4"/>
                                            </p:txEl>
                                          </p:spTgt>
                                        </p:tgtEl>
                                        <p:attrNameLst>
                                          <p:attrName>style.visibility</p:attrName>
                                        </p:attrNameLst>
                                      </p:cBhvr>
                                      <p:to>
                                        <p:strVal val="visible"/>
                                      </p:to>
                                    </p:set>
                                    <p:animEffect transition="in" filter="wipe(left)">
                                      <p:cBhvr>
                                        <p:cTn id="26" dur="150"/>
                                        <p:tgtEl>
                                          <p:spTgt spid="273">
                                            <p:txEl>
                                              <p:pRg st="4" end="4"/>
                                            </p:txEl>
                                          </p:spTgt>
                                        </p:tgtEl>
                                      </p:cBhvr>
                                    </p:animEffect>
                                  </p:childTnLst>
                                </p:cTn>
                              </p:par>
                            </p:childTnLst>
                          </p:cTn>
                        </p:par>
                        <p:par>
                          <p:cTn id="27" fill="hold">
                            <p:stCondLst>
                              <p:cond delay="750"/>
                            </p:stCondLst>
                            <p:childTnLst>
                              <p:par>
                                <p:cTn id="28" presetID="22" presetClass="entr" presetSubtype="8" fill="hold" grpId="0" nodeType="afterEffect">
                                  <p:stCondLst>
                                    <p:cond delay="0"/>
                                  </p:stCondLst>
                                  <p:iterate>
                                    <p:tmAbs val="0"/>
                                  </p:iterate>
                                  <p:childTnLst>
                                    <p:set>
                                      <p:cBhvr>
                                        <p:cTn id="29" fill="hold"/>
                                        <p:tgtEl>
                                          <p:spTgt spid="273">
                                            <p:txEl>
                                              <p:pRg st="5" end="5"/>
                                            </p:txEl>
                                          </p:spTgt>
                                        </p:tgtEl>
                                        <p:attrNameLst>
                                          <p:attrName>style.visibility</p:attrName>
                                        </p:attrNameLst>
                                      </p:cBhvr>
                                      <p:to>
                                        <p:strVal val="visible"/>
                                      </p:to>
                                    </p:set>
                                    <p:animEffect transition="in" filter="wipe(left)">
                                      <p:cBhvr>
                                        <p:cTn id="30" dur="150"/>
                                        <p:tgtEl>
                                          <p:spTgt spid="273">
                                            <p:txEl>
                                              <p:pRg st="5" end="5"/>
                                            </p:txEl>
                                          </p:spTgt>
                                        </p:tgtEl>
                                      </p:cBhvr>
                                    </p:animEffect>
                                  </p:childTnLst>
                                </p:cTn>
                              </p:par>
                            </p:childTnLst>
                          </p:cTn>
                        </p:par>
                        <p:par>
                          <p:cTn id="31" fill="hold">
                            <p:stCondLst>
                              <p:cond delay="900"/>
                            </p:stCondLst>
                            <p:childTnLst>
                              <p:par>
                                <p:cTn id="32" presetID="22" presetClass="entr" presetSubtype="8" fill="hold" grpId="0" nodeType="afterEffect">
                                  <p:stCondLst>
                                    <p:cond delay="0"/>
                                  </p:stCondLst>
                                  <p:iterate>
                                    <p:tmAbs val="0"/>
                                  </p:iterate>
                                  <p:childTnLst>
                                    <p:set>
                                      <p:cBhvr>
                                        <p:cTn id="33" fill="hold"/>
                                        <p:tgtEl>
                                          <p:spTgt spid="273">
                                            <p:txEl>
                                              <p:pRg st="6" end="6"/>
                                            </p:txEl>
                                          </p:spTgt>
                                        </p:tgtEl>
                                        <p:attrNameLst>
                                          <p:attrName>style.visibility</p:attrName>
                                        </p:attrNameLst>
                                      </p:cBhvr>
                                      <p:to>
                                        <p:strVal val="visible"/>
                                      </p:to>
                                    </p:set>
                                    <p:animEffect transition="in" filter="wipe(left)">
                                      <p:cBhvr>
                                        <p:cTn id="34" dur="150"/>
                                        <p:tgtEl>
                                          <p:spTgt spid="273">
                                            <p:txEl>
                                              <p:pRg st="6" end="6"/>
                                            </p:txEl>
                                          </p:spTgt>
                                        </p:tgtEl>
                                      </p:cBhvr>
                                    </p:animEffect>
                                  </p:childTnLst>
                                </p:cTn>
                              </p:par>
                            </p:childTnLst>
                          </p:cTn>
                        </p:par>
                        <p:par>
                          <p:cTn id="35" fill="hold">
                            <p:stCondLst>
                              <p:cond delay="1050"/>
                            </p:stCondLst>
                            <p:childTnLst>
                              <p:par>
                                <p:cTn id="36" presetID="10" presetClass="entr" fill="hold" grpId="0" nodeType="afterEffect">
                                  <p:stCondLst>
                                    <p:cond delay="0"/>
                                  </p:stCondLst>
                                  <p:iterate>
                                    <p:tmAbs val="0"/>
                                  </p:iterate>
                                  <p:childTnLst>
                                    <p:set>
                                      <p:cBhvr>
                                        <p:cTn id="37" fill="hold"/>
                                        <p:tgtEl>
                                          <p:spTgt spid="271">
                                            <p:txEl>
                                              <p:pRg st="8" end="8"/>
                                            </p:txEl>
                                          </p:spTgt>
                                        </p:tgtEl>
                                        <p:attrNameLst>
                                          <p:attrName>style.visibility</p:attrName>
                                        </p:attrNameLst>
                                      </p:cBhvr>
                                      <p:to>
                                        <p:strVal val="visible"/>
                                      </p:to>
                                    </p:set>
                                    <p:animEffect transition="in" filter="fade">
                                      <p:cBhvr>
                                        <p:cTn id="38" dur="500"/>
                                        <p:tgtEl>
                                          <p:spTgt spid="271">
                                            <p:txEl>
                                              <p:pRg st="8" end="8"/>
                                            </p:txEl>
                                          </p:spTgt>
                                        </p:tgtEl>
                                      </p:cBhvr>
                                    </p:animEffect>
                                  </p:childTnLst>
                                </p:cTn>
                              </p:par>
                            </p:childTnLst>
                          </p:cTn>
                        </p:par>
                        <p:par>
                          <p:cTn id="39" fill="hold">
                            <p:stCondLst>
                              <p:cond delay="1550"/>
                            </p:stCondLst>
                            <p:childTnLst>
                              <p:par>
                                <p:cTn id="40" presetID="22" presetClass="entr" presetSubtype="8" fill="hold" grpId="0" nodeType="afterEffect">
                                  <p:stCondLst>
                                    <p:cond delay="0"/>
                                  </p:stCondLst>
                                  <p:iterate>
                                    <p:tmAbs val="0"/>
                                  </p:iterate>
                                  <p:childTnLst>
                                    <p:set>
                                      <p:cBhvr>
                                        <p:cTn id="41" fill="hold"/>
                                        <p:tgtEl>
                                          <p:spTgt spid="273">
                                            <p:txEl>
                                              <p:pRg st="7" end="7"/>
                                            </p:txEl>
                                          </p:spTgt>
                                        </p:tgtEl>
                                        <p:attrNameLst>
                                          <p:attrName>style.visibility</p:attrName>
                                        </p:attrNameLst>
                                      </p:cBhvr>
                                      <p:to>
                                        <p:strVal val="visible"/>
                                      </p:to>
                                    </p:set>
                                    <p:animEffect transition="in" filter="wipe(left)">
                                      <p:cBhvr>
                                        <p:cTn id="42" dur="150"/>
                                        <p:tgtEl>
                                          <p:spTgt spid="273">
                                            <p:txEl>
                                              <p:pRg st="7" end="7"/>
                                            </p:txEl>
                                          </p:spTgt>
                                        </p:tgtEl>
                                      </p:cBhvr>
                                    </p:animEffect>
                                  </p:childTnLst>
                                </p:cTn>
                              </p:par>
                            </p:childTnLst>
                          </p:cTn>
                        </p:par>
                        <p:par>
                          <p:cTn id="43" fill="hold">
                            <p:stCondLst>
                              <p:cond delay="1700"/>
                            </p:stCondLst>
                            <p:childTnLst>
                              <p:par>
                                <p:cTn id="44" presetID="22" presetClass="entr" presetSubtype="8" fill="hold" grpId="0" nodeType="afterEffect">
                                  <p:stCondLst>
                                    <p:cond delay="0"/>
                                  </p:stCondLst>
                                  <p:iterate>
                                    <p:tmAbs val="0"/>
                                  </p:iterate>
                                  <p:childTnLst>
                                    <p:set>
                                      <p:cBhvr>
                                        <p:cTn id="45" fill="hold"/>
                                        <p:tgtEl>
                                          <p:spTgt spid="273">
                                            <p:txEl>
                                              <p:pRg st="8" end="8"/>
                                            </p:txEl>
                                          </p:spTgt>
                                        </p:tgtEl>
                                        <p:attrNameLst>
                                          <p:attrName>style.visibility</p:attrName>
                                        </p:attrNameLst>
                                      </p:cBhvr>
                                      <p:to>
                                        <p:strVal val="visible"/>
                                      </p:to>
                                    </p:set>
                                    <p:animEffect transition="in" filter="wipe(left)">
                                      <p:cBhvr>
                                        <p:cTn id="46" dur="150"/>
                                        <p:tgtEl>
                                          <p:spTgt spid="273">
                                            <p:txEl>
                                              <p:pRg st="8" end="8"/>
                                            </p:txEl>
                                          </p:spTgt>
                                        </p:tgtEl>
                                      </p:cBhvr>
                                    </p:animEffect>
                                  </p:childTnLst>
                                </p:cTn>
                              </p:par>
                            </p:childTnLst>
                          </p:cTn>
                        </p:par>
                        <p:par>
                          <p:cTn id="47" fill="hold">
                            <p:stCondLst>
                              <p:cond delay="1850"/>
                            </p:stCondLst>
                            <p:childTnLst>
                              <p:par>
                                <p:cTn id="48" presetID="22" presetClass="entr" presetSubtype="8" fill="hold" grpId="0" nodeType="afterEffect">
                                  <p:stCondLst>
                                    <p:cond delay="0"/>
                                  </p:stCondLst>
                                  <p:iterate>
                                    <p:tmAbs val="0"/>
                                  </p:iterate>
                                  <p:childTnLst>
                                    <p:set>
                                      <p:cBhvr>
                                        <p:cTn id="49" fill="hold"/>
                                        <p:tgtEl>
                                          <p:spTgt spid="273">
                                            <p:txEl>
                                              <p:pRg st="9" end="9"/>
                                            </p:txEl>
                                          </p:spTgt>
                                        </p:tgtEl>
                                        <p:attrNameLst>
                                          <p:attrName>style.visibility</p:attrName>
                                        </p:attrNameLst>
                                      </p:cBhvr>
                                      <p:to>
                                        <p:strVal val="visible"/>
                                      </p:to>
                                    </p:set>
                                    <p:animEffect transition="in" filter="wipe(left)">
                                      <p:cBhvr>
                                        <p:cTn id="50" dur="150"/>
                                        <p:tgtEl>
                                          <p:spTgt spid="273">
                                            <p:txEl>
                                              <p:pRg st="9" end="9"/>
                                            </p:txEl>
                                          </p:spTgt>
                                        </p:tgtEl>
                                      </p:cBhvr>
                                    </p:animEffect>
                                  </p:childTnLst>
                                </p:cTn>
                              </p:par>
                            </p:childTnLst>
                          </p:cTn>
                        </p:par>
                        <p:par>
                          <p:cTn id="51" fill="hold">
                            <p:stCondLst>
                              <p:cond delay="2000"/>
                            </p:stCondLst>
                            <p:childTnLst>
                              <p:par>
                                <p:cTn id="52" presetID="22" presetClass="entr" presetSubtype="8" fill="hold" grpId="0" nodeType="afterEffect">
                                  <p:stCondLst>
                                    <p:cond delay="0"/>
                                  </p:stCondLst>
                                  <p:iterate>
                                    <p:tmAbs val="0"/>
                                  </p:iterate>
                                  <p:childTnLst>
                                    <p:set>
                                      <p:cBhvr>
                                        <p:cTn id="53" fill="hold"/>
                                        <p:tgtEl>
                                          <p:spTgt spid="273">
                                            <p:txEl>
                                              <p:pRg st="10" end="10"/>
                                            </p:txEl>
                                          </p:spTgt>
                                        </p:tgtEl>
                                        <p:attrNameLst>
                                          <p:attrName>style.visibility</p:attrName>
                                        </p:attrNameLst>
                                      </p:cBhvr>
                                      <p:to>
                                        <p:strVal val="visible"/>
                                      </p:to>
                                    </p:set>
                                    <p:animEffect transition="in" filter="wipe(left)">
                                      <p:cBhvr>
                                        <p:cTn id="54" dur="150"/>
                                        <p:tgtEl>
                                          <p:spTgt spid="273">
                                            <p:txEl>
                                              <p:pRg st="10" end="10"/>
                                            </p:txEl>
                                          </p:spTgt>
                                        </p:tgtEl>
                                      </p:cBhvr>
                                    </p:animEffect>
                                  </p:childTnLst>
                                </p:cTn>
                              </p:par>
                            </p:childTnLst>
                          </p:cTn>
                        </p:par>
                        <p:par>
                          <p:cTn id="55" fill="hold">
                            <p:stCondLst>
                              <p:cond delay="2150"/>
                            </p:stCondLst>
                            <p:childTnLst>
                              <p:par>
                                <p:cTn id="56" presetID="22" presetClass="entr" presetSubtype="8" fill="hold" grpId="0" nodeType="afterEffect">
                                  <p:stCondLst>
                                    <p:cond delay="0"/>
                                  </p:stCondLst>
                                  <p:iterate>
                                    <p:tmAbs val="0"/>
                                  </p:iterate>
                                  <p:childTnLst>
                                    <p:set>
                                      <p:cBhvr>
                                        <p:cTn id="57" fill="hold"/>
                                        <p:tgtEl>
                                          <p:spTgt spid="273">
                                            <p:txEl>
                                              <p:pRg st="11" end="11"/>
                                            </p:txEl>
                                          </p:spTgt>
                                        </p:tgtEl>
                                        <p:attrNameLst>
                                          <p:attrName>style.visibility</p:attrName>
                                        </p:attrNameLst>
                                      </p:cBhvr>
                                      <p:to>
                                        <p:strVal val="visible"/>
                                      </p:to>
                                    </p:set>
                                    <p:animEffect transition="in" filter="wipe(left)">
                                      <p:cBhvr>
                                        <p:cTn id="58" dur="150"/>
                                        <p:tgtEl>
                                          <p:spTgt spid="273">
                                            <p:txEl>
                                              <p:pRg st="11" end="11"/>
                                            </p:txEl>
                                          </p:spTgt>
                                        </p:tgtEl>
                                      </p:cBhvr>
                                    </p:animEffect>
                                  </p:childTnLst>
                                </p:cTn>
                              </p:par>
                            </p:childTnLst>
                          </p:cTn>
                        </p:par>
                        <p:par>
                          <p:cTn id="59" fill="hold">
                            <p:stCondLst>
                              <p:cond delay="2300"/>
                            </p:stCondLst>
                            <p:childTnLst>
                              <p:par>
                                <p:cTn id="60" presetID="22" presetClass="entr" presetSubtype="8" fill="hold" grpId="0" nodeType="afterEffect">
                                  <p:stCondLst>
                                    <p:cond delay="0"/>
                                  </p:stCondLst>
                                  <p:iterate>
                                    <p:tmAbs val="0"/>
                                  </p:iterate>
                                  <p:childTnLst>
                                    <p:set>
                                      <p:cBhvr>
                                        <p:cTn id="61" fill="hold"/>
                                        <p:tgtEl>
                                          <p:spTgt spid="273">
                                            <p:txEl>
                                              <p:pRg st="12" end="12"/>
                                            </p:txEl>
                                          </p:spTgt>
                                        </p:tgtEl>
                                        <p:attrNameLst>
                                          <p:attrName>style.visibility</p:attrName>
                                        </p:attrNameLst>
                                      </p:cBhvr>
                                      <p:to>
                                        <p:strVal val="visible"/>
                                      </p:to>
                                    </p:set>
                                    <p:animEffect transition="in" filter="wipe(left)">
                                      <p:cBhvr>
                                        <p:cTn id="62" dur="150"/>
                                        <p:tgtEl>
                                          <p:spTgt spid="273">
                                            <p:txEl>
                                              <p:pRg st="12" end="12"/>
                                            </p:txEl>
                                          </p:spTgt>
                                        </p:tgtEl>
                                      </p:cBhvr>
                                    </p:animEffect>
                                  </p:childTnLst>
                                </p:cTn>
                              </p:par>
                            </p:childTnLst>
                          </p:cTn>
                        </p:par>
                        <p:par>
                          <p:cTn id="63" fill="hold">
                            <p:stCondLst>
                              <p:cond delay="2450"/>
                            </p:stCondLst>
                            <p:childTnLst>
                              <p:par>
                                <p:cTn id="64" presetID="22" presetClass="entr" presetSubtype="8" fill="hold" grpId="0" nodeType="afterEffect">
                                  <p:stCondLst>
                                    <p:cond delay="0"/>
                                  </p:stCondLst>
                                  <p:iterate>
                                    <p:tmAbs val="0"/>
                                  </p:iterate>
                                  <p:childTnLst>
                                    <p:set>
                                      <p:cBhvr>
                                        <p:cTn id="65" fill="hold"/>
                                        <p:tgtEl>
                                          <p:spTgt spid="273">
                                            <p:txEl>
                                              <p:pRg st="13" end="13"/>
                                            </p:txEl>
                                          </p:spTgt>
                                        </p:tgtEl>
                                        <p:attrNameLst>
                                          <p:attrName>style.visibility</p:attrName>
                                        </p:attrNameLst>
                                      </p:cBhvr>
                                      <p:to>
                                        <p:strVal val="visible"/>
                                      </p:to>
                                    </p:set>
                                    <p:animEffect transition="in" filter="wipe(left)">
                                      <p:cBhvr>
                                        <p:cTn id="66" dur="150"/>
                                        <p:tgtEl>
                                          <p:spTgt spid="273">
                                            <p:txEl>
                                              <p:pRg st="13" end="1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fill="hold" grpId="0" nodeType="clickEffect">
                                  <p:stCondLst>
                                    <p:cond delay="0"/>
                                  </p:stCondLst>
                                  <p:iterate>
                                    <p:tmAbs val="0"/>
                                  </p:iterate>
                                  <p:childTnLst>
                                    <p:set>
                                      <p:cBhvr>
                                        <p:cTn id="70" fill="hold"/>
                                        <p:tgtEl>
                                          <p:spTgt spid="271">
                                            <p:txEl>
                                              <p:pRg st="9" end="9"/>
                                            </p:txEl>
                                          </p:spTgt>
                                        </p:tgtEl>
                                        <p:attrNameLst>
                                          <p:attrName>style.visibility</p:attrName>
                                        </p:attrNameLst>
                                      </p:cBhvr>
                                      <p:to>
                                        <p:strVal val="visible"/>
                                      </p:to>
                                    </p:set>
                                    <p:animEffect transition="in" filter="fade">
                                      <p:cBhvr>
                                        <p:cTn id="71" dur="500"/>
                                        <p:tgtEl>
                                          <p:spTgt spid="271">
                                            <p:txEl>
                                              <p:pRg st="9" end="9"/>
                                            </p:txEl>
                                          </p:spTgt>
                                        </p:tgtEl>
                                      </p:cBhvr>
                                    </p:animEffect>
                                  </p:childTnLst>
                                </p:cTn>
                              </p:par>
                            </p:childTnLst>
                          </p:cTn>
                        </p:par>
                        <p:par>
                          <p:cTn id="72" fill="hold">
                            <p:stCondLst>
                              <p:cond delay="500"/>
                            </p:stCondLst>
                            <p:childTnLst>
                              <p:par>
                                <p:cTn id="73" presetID="22" presetClass="entr" presetSubtype="8" fill="hold" grpId="0" nodeType="afterEffect">
                                  <p:stCondLst>
                                    <p:cond delay="0"/>
                                  </p:stCondLst>
                                  <p:iterate>
                                    <p:tmAbs val="0"/>
                                  </p:iterate>
                                  <p:childTnLst>
                                    <p:set>
                                      <p:cBhvr>
                                        <p:cTn id="74" fill="hold"/>
                                        <p:tgtEl>
                                          <p:spTgt spid="273">
                                            <p:txEl>
                                              <p:pRg st="14" end="14"/>
                                            </p:txEl>
                                          </p:spTgt>
                                        </p:tgtEl>
                                        <p:attrNameLst>
                                          <p:attrName>style.visibility</p:attrName>
                                        </p:attrNameLst>
                                      </p:cBhvr>
                                      <p:to>
                                        <p:strVal val="visible"/>
                                      </p:to>
                                    </p:set>
                                    <p:animEffect transition="in" filter="wipe(left)">
                                      <p:cBhvr>
                                        <p:cTn id="75" dur="150"/>
                                        <p:tgtEl>
                                          <p:spTgt spid="273">
                                            <p:txEl>
                                              <p:pRg st="14" end="14"/>
                                            </p:txEl>
                                          </p:spTgt>
                                        </p:tgtEl>
                                      </p:cBhvr>
                                    </p:animEffect>
                                  </p:childTnLst>
                                </p:cTn>
                              </p:par>
                            </p:childTnLst>
                          </p:cTn>
                        </p:par>
                        <p:par>
                          <p:cTn id="76" fill="hold">
                            <p:stCondLst>
                              <p:cond delay="650"/>
                            </p:stCondLst>
                            <p:childTnLst>
                              <p:par>
                                <p:cTn id="77" presetID="22" presetClass="entr" presetSubtype="8" fill="hold" grpId="0" nodeType="afterEffect">
                                  <p:stCondLst>
                                    <p:cond delay="0"/>
                                  </p:stCondLst>
                                  <p:iterate>
                                    <p:tmAbs val="0"/>
                                  </p:iterate>
                                  <p:childTnLst>
                                    <p:set>
                                      <p:cBhvr>
                                        <p:cTn id="78" fill="hold"/>
                                        <p:tgtEl>
                                          <p:spTgt spid="273">
                                            <p:txEl>
                                              <p:pRg st="15" end="15"/>
                                            </p:txEl>
                                          </p:spTgt>
                                        </p:tgtEl>
                                        <p:attrNameLst>
                                          <p:attrName>style.visibility</p:attrName>
                                        </p:attrNameLst>
                                      </p:cBhvr>
                                      <p:to>
                                        <p:strVal val="visible"/>
                                      </p:to>
                                    </p:set>
                                    <p:animEffect transition="in" filter="wipe(left)">
                                      <p:cBhvr>
                                        <p:cTn id="79" dur="150"/>
                                        <p:tgtEl>
                                          <p:spTgt spid="273">
                                            <p:txEl>
                                              <p:pRg st="15" end="15"/>
                                            </p:txEl>
                                          </p:spTgt>
                                        </p:tgtEl>
                                      </p:cBhvr>
                                    </p:animEffect>
                                  </p:childTnLst>
                                </p:cTn>
                              </p:par>
                            </p:childTnLst>
                          </p:cTn>
                        </p:par>
                        <p:par>
                          <p:cTn id="80" fill="hold">
                            <p:stCondLst>
                              <p:cond delay="800"/>
                            </p:stCondLst>
                            <p:childTnLst>
                              <p:par>
                                <p:cTn id="81" presetID="22" presetClass="entr" presetSubtype="8" fill="hold" grpId="0" nodeType="afterEffect">
                                  <p:stCondLst>
                                    <p:cond delay="0"/>
                                  </p:stCondLst>
                                  <p:iterate>
                                    <p:tmAbs val="0"/>
                                  </p:iterate>
                                  <p:childTnLst>
                                    <p:set>
                                      <p:cBhvr>
                                        <p:cTn id="82" fill="hold"/>
                                        <p:tgtEl>
                                          <p:spTgt spid="273">
                                            <p:txEl>
                                              <p:pRg st="16" end="16"/>
                                            </p:txEl>
                                          </p:spTgt>
                                        </p:tgtEl>
                                        <p:attrNameLst>
                                          <p:attrName>style.visibility</p:attrName>
                                        </p:attrNameLst>
                                      </p:cBhvr>
                                      <p:to>
                                        <p:strVal val="visible"/>
                                      </p:to>
                                    </p:set>
                                    <p:animEffect transition="in" filter="wipe(left)">
                                      <p:cBhvr>
                                        <p:cTn id="83" dur="150"/>
                                        <p:tgtEl>
                                          <p:spTgt spid="273">
                                            <p:txEl>
                                              <p:pRg st="16" end="16"/>
                                            </p:txEl>
                                          </p:spTgt>
                                        </p:tgtEl>
                                      </p:cBhvr>
                                    </p:animEffect>
                                  </p:childTnLst>
                                </p:cTn>
                              </p:par>
                            </p:childTnLst>
                          </p:cTn>
                        </p:par>
                        <p:par>
                          <p:cTn id="84" fill="hold">
                            <p:stCondLst>
                              <p:cond delay="950"/>
                            </p:stCondLst>
                            <p:childTnLst>
                              <p:par>
                                <p:cTn id="85" presetID="22" presetClass="entr" presetSubtype="8" fill="hold" grpId="0" nodeType="afterEffect">
                                  <p:stCondLst>
                                    <p:cond delay="0"/>
                                  </p:stCondLst>
                                  <p:iterate>
                                    <p:tmAbs val="0"/>
                                  </p:iterate>
                                  <p:childTnLst>
                                    <p:set>
                                      <p:cBhvr>
                                        <p:cTn id="86" fill="hold"/>
                                        <p:tgtEl>
                                          <p:spTgt spid="273">
                                            <p:txEl>
                                              <p:pRg st="17" end="17"/>
                                            </p:txEl>
                                          </p:spTgt>
                                        </p:tgtEl>
                                        <p:attrNameLst>
                                          <p:attrName>style.visibility</p:attrName>
                                        </p:attrNameLst>
                                      </p:cBhvr>
                                      <p:to>
                                        <p:strVal val="visible"/>
                                      </p:to>
                                    </p:set>
                                    <p:animEffect transition="in" filter="wipe(left)">
                                      <p:cBhvr>
                                        <p:cTn id="87" dur="150"/>
                                        <p:tgtEl>
                                          <p:spTgt spid="273">
                                            <p:txEl>
                                              <p:pRg st="17" end="17"/>
                                            </p:txEl>
                                          </p:spTgt>
                                        </p:tgtEl>
                                      </p:cBhvr>
                                    </p:animEffect>
                                  </p:childTnLst>
                                </p:cTn>
                              </p:par>
                            </p:childTnLst>
                          </p:cTn>
                        </p:par>
                        <p:par>
                          <p:cTn id="88" fill="hold">
                            <p:stCondLst>
                              <p:cond delay="1100"/>
                            </p:stCondLst>
                            <p:childTnLst>
                              <p:par>
                                <p:cTn id="89" presetID="22" presetClass="entr" presetSubtype="8" fill="hold" grpId="0" nodeType="afterEffect">
                                  <p:stCondLst>
                                    <p:cond delay="0"/>
                                  </p:stCondLst>
                                  <p:iterate>
                                    <p:tmAbs val="0"/>
                                  </p:iterate>
                                  <p:childTnLst>
                                    <p:set>
                                      <p:cBhvr>
                                        <p:cTn id="90" fill="hold"/>
                                        <p:tgtEl>
                                          <p:spTgt spid="273">
                                            <p:txEl>
                                              <p:pRg st="18" end="18"/>
                                            </p:txEl>
                                          </p:spTgt>
                                        </p:tgtEl>
                                        <p:attrNameLst>
                                          <p:attrName>style.visibility</p:attrName>
                                        </p:attrNameLst>
                                      </p:cBhvr>
                                      <p:to>
                                        <p:strVal val="visible"/>
                                      </p:to>
                                    </p:set>
                                    <p:animEffect transition="in" filter="wipe(left)">
                                      <p:cBhvr>
                                        <p:cTn id="91" dur="150"/>
                                        <p:tgtEl>
                                          <p:spTgt spid="273">
                                            <p:txEl>
                                              <p:pRg st="18" end="18"/>
                                            </p:txEl>
                                          </p:spTgt>
                                        </p:tgtEl>
                                      </p:cBhvr>
                                    </p:animEffect>
                                  </p:childTnLst>
                                </p:cTn>
                              </p:par>
                            </p:childTnLst>
                          </p:cTn>
                        </p:par>
                        <p:par>
                          <p:cTn id="92" fill="hold">
                            <p:stCondLst>
                              <p:cond delay="1250"/>
                            </p:stCondLst>
                            <p:childTnLst>
                              <p:par>
                                <p:cTn id="93" presetID="22" presetClass="entr" presetSubtype="8" fill="hold" grpId="0" nodeType="afterEffect">
                                  <p:stCondLst>
                                    <p:cond delay="0"/>
                                  </p:stCondLst>
                                  <p:iterate>
                                    <p:tmAbs val="0"/>
                                  </p:iterate>
                                  <p:childTnLst>
                                    <p:set>
                                      <p:cBhvr>
                                        <p:cTn id="94" fill="hold"/>
                                        <p:tgtEl>
                                          <p:spTgt spid="273">
                                            <p:txEl>
                                              <p:pRg st="19" end="19"/>
                                            </p:txEl>
                                          </p:spTgt>
                                        </p:tgtEl>
                                        <p:attrNameLst>
                                          <p:attrName>style.visibility</p:attrName>
                                        </p:attrNameLst>
                                      </p:cBhvr>
                                      <p:to>
                                        <p:strVal val="visible"/>
                                      </p:to>
                                    </p:set>
                                    <p:animEffect transition="in" filter="wipe(left)">
                                      <p:cBhvr>
                                        <p:cTn id="95" dur="150"/>
                                        <p:tgtEl>
                                          <p:spTgt spid="273">
                                            <p:txEl>
                                              <p:pRg st="19" end="19"/>
                                            </p:txEl>
                                          </p:spTgt>
                                        </p:tgtEl>
                                      </p:cBhvr>
                                    </p:animEffect>
                                  </p:childTnLst>
                                </p:cTn>
                              </p:par>
                            </p:childTnLst>
                          </p:cTn>
                        </p:par>
                        <p:par>
                          <p:cTn id="96" fill="hold">
                            <p:stCondLst>
                              <p:cond delay="1400"/>
                            </p:stCondLst>
                            <p:childTnLst>
                              <p:par>
                                <p:cTn id="97" presetID="22" presetClass="entr" presetSubtype="8" fill="hold" grpId="0" nodeType="afterEffect">
                                  <p:stCondLst>
                                    <p:cond delay="0"/>
                                  </p:stCondLst>
                                  <p:iterate>
                                    <p:tmAbs val="0"/>
                                  </p:iterate>
                                  <p:childTnLst>
                                    <p:set>
                                      <p:cBhvr>
                                        <p:cTn id="98" fill="hold"/>
                                        <p:tgtEl>
                                          <p:spTgt spid="273">
                                            <p:txEl>
                                              <p:pRg st="20" end="20"/>
                                            </p:txEl>
                                          </p:spTgt>
                                        </p:tgtEl>
                                        <p:attrNameLst>
                                          <p:attrName>style.visibility</p:attrName>
                                        </p:attrNameLst>
                                      </p:cBhvr>
                                      <p:to>
                                        <p:strVal val="visible"/>
                                      </p:to>
                                    </p:set>
                                    <p:animEffect transition="in" filter="wipe(left)">
                                      <p:cBhvr>
                                        <p:cTn id="99" dur="150"/>
                                        <p:tgtEl>
                                          <p:spTgt spid="273">
                                            <p:txEl>
                                              <p:pRg st="20" end="20"/>
                                            </p:txEl>
                                          </p:spTgt>
                                        </p:tgtEl>
                                      </p:cBhvr>
                                    </p:animEffect>
                                  </p:childTnLst>
                                </p:cTn>
                              </p:par>
                            </p:childTnLst>
                          </p:cTn>
                        </p:par>
                        <p:par>
                          <p:cTn id="100" fill="hold">
                            <p:stCondLst>
                              <p:cond delay="1550"/>
                            </p:stCondLst>
                            <p:childTnLst>
                              <p:par>
                                <p:cTn id="101" presetID="22" presetClass="entr" presetSubtype="8" fill="hold" grpId="0" nodeType="afterEffect">
                                  <p:stCondLst>
                                    <p:cond delay="0"/>
                                  </p:stCondLst>
                                  <p:iterate>
                                    <p:tmAbs val="0"/>
                                  </p:iterate>
                                  <p:childTnLst>
                                    <p:set>
                                      <p:cBhvr>
                                        <p:cTn id="102" fill="hold"/>
                                        <p:tgtEl>
                                          <p:spTgt spid="273">
                                            <p:txEl>
                                              <p:pRg st="21" end="21"/>
                                            </p:txEl>
                                          </p:spTgt>
                                        </p:tgtEl>
                                        <p:attrNameLst>
                                          <p:attrName>style.visibility</p:attrName>
                                        </p:attrNameLst>
                                      </p:cBhvr>
                                      <p:to>
                                        <p:strVal val="visible"/>
                                      </p:to>
                                    </p:set>
                                    <p:animEffect transition="in" filter="wipe(left)">
                                      <p:cBhvr>
                                        <p:cTn id="103" dur="150"/>
                                        <p:tgtEl>
                                          <p:spTgt spid="273">
                                            <p:txEl>
                                              <p:pRg st="21" end="21"/>
                                            </p:txEl>
                                          </p:spTgt>
                                        </p:tgtEl>
                                      </p:cBhvr>
                                    </p:animEffect>
                                  </p:childTnLst>
                                </p:cTn>
                              </p:par>
                            </p:childTnLst>
                          </p:cTn>
                        </p:par>
                        <p:par>
                          <p:cTn id="104" fill="hold">
                            <p:stCondLst>
                              <p:cond delay="1700"/>
                            </p:stCondLst>
                            <p:childTnLst>
                              <p:par>
                                <p:cTn id="105" presetID="22" presetClass="entr" presetSubtype="8" fill="hold" grpId="0" nodeType="afterEffect">
                                  <p:stCondLst>
                                    <p:cond delay="0"/>
                                  </p:stCondLst>
                                  <p:iterate>
                                    <p:tmAbs val="0"/>
                                  </p:iterate>
                                  <p:childTnLst>
                                    <p:set>
                                      <p:cBhvr>
                                        <p:cTn id="106" fill="hold"/>
                                        <p:tgtEl>
                                          <p:spTgt spid="273">
                                            <p:txEl>
                                              <p:pRg st="22" end="22"/>
                                            </p:txEl>
                                          </p:spTgt>
                                        </p:tgtEl>
                                        <p:attrNameLst>
                                          <p:attrName>style.visibility</p:attrName>
                                        </p:attrNameLst>
                                      </p:cBhvr>
                                      <p:to>
                                        <p:strVal val="visible"/>
                                      </p:to>
                                    </p:set>
                                    <p:animEffect transition="in" filter="wipe(left)">
                                      <p:cBhvr>
                                        <p:cTn id="107" dur="150"/>
                                        <p:tgtEl>
                                          <p:spTgt spid="273">
                                            <p:txEl>
                                              <p:pRg st="22" end="22"/>
                                            </p:txEl>
                                          </p:spTgt>
                                        </p:tgtEl>
                                      </p:cBhvr>
                                    </p:animEffect>
                                  </p:childTnLst>
                                </p:cTn>
                              </p:par>
                            </p:childTnLst>
                          </p:cTn>
                        </p:par>
                        <p:par>
                          <p:cTn id="108" fill="hold">
                            <p:stCondLst>
                              <p:cond delay="1850"/>
                            </p:stCondLst>
                            <p:childTnLst>
                              <p:par>
                                <p:cTn id="109" presetID="22" presetClass="entr" presetSubtype="8" fill="hold" grpId="0" nodeType="afterEffect">
                                  <p:stCondLst>
                                    <p:cond delay="0"/>
                                  </p:stCondLst>
                                  <p:iterate>
                                    <p:tmAbs val="0"/>
                                  </p:iterate>
                                  <p:childTnLst>
                                    <p:set>
                                      <p:cBhvr>
                                        <p:cTn id="110" fill="hold"/>
                                        <p:tgtEl>
                                          <p:spTgt spid="273">
                                            <p:txEl>
                                              <p:pRg st="23" end="23"/>
                                            </p:txEl>
                                          </p:spTgt>
                                        </p:tgtEl>
                                        <p:attrNameLst>
                                          <p:attrName>style.visibility</p:attrName>
                                        </p:attrNameLst>
                                      </p:cBhvr>
                                      <p:to>
                                        <p:strVal val="visible"/>
                                      </p:to>
                                    </p:set>
                                    <p:animEffect transition="in" filter="wipe(left)">
                                      <p:cBhvr>
                                        <p:cTn id="111" dur="150"/>
                                        <p:tgtEl>
                                          <p:spTgt spid="273">
                                            <p:txEl>
                                              <p:pRg st="23" end="23"/>
                                            </p:txEl>
                                          </p:spTgt>
                                        </p:tgtEl>
                                      </p:cBhvr>
                                    </p:animEffect>
                                  </p:childTnLst>
                                </p:cTn>
                              </p:par>
                            </p:childTnLst>
                          </p:cTn>
                        </p:par>
                        <p:par>
                          <p:cTn id="112" fill="hold">
                            <p:stCondLst>
                              <p:cond delay="2000"/>
                            </p:stCondLst>
                            <p:childTnLst>
                              <p:par>
                                <p:cTn id="113" presetID="22" presetClass="entr" presetSubtype="8" fill="hold" grpId="0" nodeType="afterEffect">
                                  <p:stCondLst>
                                    <p:cond delay="0"/>
                                  </p:stCondLst>
                                  <p:iterate>
                                    <p:tmAbs val="0"/>
                                  </p:iterate>
                                  <p:childTnLst>
                                    <p:set>
                                      <p:cBhvr>
                                        <p:cTn id="114" fill="hold"/>
                                        <p:tgtEl>
                                          <p:spTgt spid="273">
                                            <p:txEl>
                                              <p:pRg st="24" end="24"/>
                                            </p:txEl>
                                          </p:spTgt>
                                        </p:tgtEl>
                                        <p:attrNameLst>
                                          <p:attrName>style.visibility</p:attrName>
                                        </p:attrNameLst>
                                      </p:cBhvr>
                                      <p:to>
                                        <p:strVal val="visible"/>
                                      </p:to>
                                    </p:set>
                                    <p:animEffect transition="in" filter="wipe(left)">
                                      <p:cBhvr>
                                        <p:cTn id="115" dur="150"/>
                                        <p:tgtEl>
                                          <p:spTgt spid="273">
                                            <p:txEl>
                                              <p:pRg st="24" end="24"/>
                                            </p:txEl>
                                          </p:spTgt>
                                        </p:tgtEl>
                                      </p:cBhvr>
                                    </p:animEffect>
                                  </p:childTnLst>
                                </p:cTn>
                              </p:par>
                            </p:childTnLst>
                          </p:cTn>
                        </p:par>
                        <p:par>
                          <p:cTn id="116" fill="hold">
                            <p:stCondLst>
                              <p:cond delay="2150"/>
                            </p:stCondLst>
                            <p:childTnLst>
                              <p:par>
                                <p:cTn id="117" presetID="22" presetClass="entr" presetSubtype="8" fill="hold" grpId="0" nodeType="afterEffect">
                                  <p:stCondLst>
                                    <p:cond delay="0"/>
                                  </p:stCondLst>
                                  <p:iterate>
                                    <p:tmAbs val="0"/>
                                  </p:iterate>
                                  <p:childTnLst>
                                    <p:set>
                                      <p:cBhvr>
                                        <p:cTn id="118" fill="hold"/>
                                        <p:tgtEl>
                                          <p:spTgt spid="273">
                                            <p:txEl>
                                              <p:pRg st="25" end="25"/>
                                            </p:txEl>
                                          </p:spTgt>
                                        </p:tgtEl>
                                        <p:attrNameLst>
                                          <p:attrName>style.visibility</p:attrName>
                                        </p:attrNameLst>
                                      </p:cBhvr>
                                      <p:to>
                                        <p:strVal val="visible"/>
                                      </p:to>
                                    </p:set>
                                    <p:animEffect transition="in" filter="wipe(left)">
                                      <p:cBhvr>
                                        <p:cTn id="119" dur="150"/>
                                        <p:tgtEl>
                                          <p:spTgt spid="273">
                                            <p:txEl>
                                              <p:pRg st="25" end="25"/>
                                            </p:txEl>
                                          </p:spTgt>
                                        </p:tgtEl>
                                      </p:cBhvr>
                                    </p:animEffect>
                                  </p:childTnLst>
                                </p:cTn>
                              </p:par>
                            </p:childTnLst>
                          </p:cTn>
                        </p:par>
                        <p:par>
                          <p:cTn id="120" fill="hold">
                            <p:stCondLst>
                              <p:cond delay="2300"/>
                            </p:stCondLst>
                            <p:childTnLst>
                              <p:par>
                                <p:cTn id="121" presetID="22" presetClass="entr" presetSubtype="8" fill="hold" grpId="0" nodeType="afterEffect">
                                  <p:stCondLst>
                                    <p:cond delay="0"/>
                                  </p:stCondLst>
                                  <p:iterate>
                                    <p:tmAbs val="0"/>
                                  </p:iterate>
                                  <p:childTnLst>
                                    <p:set>
                                      <p:cBhvr>
                                        <p:cTn id="122" fill="hold"/>
                                        <p:tgtEl>
                                          <p:spTgt spid="273">
                                            <p:txEl>
                                              <p:charRg st="456" end="456"/>
                                            </p:txEl>
                                          </p:spTgt>
                                        </p:tgtEl>
                                        <p:attrNameLst>
                                          <p:attrName>style.visibility</p:attrName>
                                        </p:attrNameLst>
                                      </p:cBhvr>
                                      <p:to>
                                        <p:strVal val="visible"/>
                                      </p:to>
                                    </p:set>
                                    <p:animEffect transition="in" filter="wipe(left)">
                                      <p:cBhvr>
                                        <p:cTn id="123" dur="150"/>
                                        <p:tgtEl>
                                          <p:spTgt spid="273">
                                            <p:txEl>
                                              <p:charRg st="456" end="45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build="p" bldLvl="5" animBg="1" advAuto="0"/>
      <p:bldP spid="273" grpId="0"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Linked Chain Concepts"/>
          <p:cNvSpPr txBox="1">
            <a:spLocks noGrp="1"/>
          </p:cNvSpPr>
          <p:nvPr>
            <p:ph type="title"/>
          </p:nvPr>
        </p:nvSpPr>
        <p:spPr>
          <a:xfrm>
            <a:off x="2717800" y="2819400"/>
            <a:ext cx="10452100" cy="1397000"/>
          </a:xfrm>
          <a:prstGeom prst="rect">
            <a:avLst/>
          </a:prstGeom>
        </p:spPr>
        <p:txBody>
          <a:bodyPr/>
          <a:lstStyle/>
          <a:p>
            <a:r>
              <a:t>Linked Chain Concepts</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79"/>
                                        </p:tgtEl>
                                        <p:attrNameLst>
                                          <p:attrName>style.visibility</p:attrName>
                                        </p:attrNameLst>
                                      </p:cBhvr>
                                      <p:to>
                                        <p:strVal val="visible"/>
                                      </p:to>
                                    </p:set>
                                    <p:animEffect transition="in" filter="wipe(left)">
                                      <p:cBhvr>
                                        <p:cTn id="7" dur="75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Implementing a LinkedBag"/>
          <p:cNvSpPr txBox="1">
            <a:spLocks noGrp="1"/>
          </p:cNvSpPr>
          <p:nvPr>
            <p:ph type="title"/>
          </p:nvPr>
        </p:nvSpPr>
        <p:spPr>
          <a:prstGeom prst="rect">
            <a:avLst/>
          </a:prstGeom>
        </p:spPr>
        <p:txBody>
          <a:bodyPr/>
          <a:lstStyle/>
          <a:p>
            <a:r>
              <a:t>Implementing a LinkedBag</a:t>
            </a:r>
          </a:p>
        </p:txBody>
      </p:sp>
      <p:sp>
        <p:nvSpPr>
          <p:cNvPr id="282" name="Steps to Follow…"/>
          <p:cNvSpPr txBox="1">
            <a:spLocks noGrp="1"/>
          </p:cNvSpPr>
          <p:nvPr>
            <p:ph type="body" idx="1"/>
          </p:nvPr>
        </p:nvSpPr>
        <p:spPr>
          <a:xfrm>
            <a:off x="127000" y="1562100"/>
            <a:ext cx="9410700" cy="7543800"/>
          </a:xfrm>
          <a:prstGeom prst="rect">
            <a:avLst/>
          </a:prstGeom>
        </p:spPr>
        <p:txBody>
          <a:bodyPr/>
          <a:lstStyle/>
          <a:p>
            <a:pPr>
              <a:buBlip>
                <a:blip r:embed="rId3"/>
              </a:buBlip>
            </a:pPr>
            <a:r>
              <a:t>Steps to Follow</a:t>
            </a:r>
          </a:p>
          <a:p>
            <a:pPr lvl="1">
              <a:buBlip>
                <a:blip r:embed="rId3"/>
              </a:buBlip>
            </a:pPr>
            <a:r>
              <a:t>Decide on Data Fields</a:t>
            </a:r>
          </a:p>
          <a:p>
            <a:pPr lvl="1">
              <a:buBlip>
                <a:blip r:embed="rId3"/>
              </a:buBlip>
            </a:pPr>
            <a:r>
              <a:t>Implement Constructor</a:t>
            </a:r>
          </a:p>
          <a:p>
            <a:pPr lvl="2">
              <a:buBlip>
                <a:blip r:embed="rId3"/>
              </a:buBlip>
            </a:pPr>
            <a:r>
              <a:t>Initialize the data fields</a:t>
            </a:r>
          </a:p>
          <a:p>
            <a:pPr lvl="1">
              <a:buBlip>
                <a:blip r:embed="rId3"/>
              </a:buBlip>
            </a:pPr>
            <a:r>
              <a:t>Implement Core Functions</a:t>
            </a:r>
          </a:p>
          <a:p>
            <a:pPr lvl="2">
              <a:buBlip>
                <a:blip r:embed="rId3"/>
              </a:buBlip>
            </a:pPr>
            <a:r>
              <a:t>Methods critical to collection functionality</a:t>
            </a:r>
          </a:p>
          <a:p>
            <a:pPr lvl="2">
              <a:buBlip>
                <a:blip r:embed="rId3"/>
              </a:buBlip>
            </a:pPr>
            <a:r>
              <a:t>Methods to check status of collection</a:t>
            </a:r>
          </a:p>
          <a:p>
            <a:pPr lvl="1">
              <a:buBlip>
                <a:blip r:embed="rId3"/>
              </a:buBlip>
            </a:pPr>
            <a:r>
              <a:t>Test Your Implementation</a:t>
            </a:r>
          </a:p>
          <a:p>
            <a:pPr lvl="1">
              <a:buBlip>
                <a:blip r:embed="rId3"/>
              </a:buBlip>
            </a:pPr>
            <a:r>
              <a:t>Implement Additional Methods</a:t>
            </a:r>
          </a:p>
          <a:p>
            <a:pPr lvl="2">
              <a:buBlip>
                <a:blip r:embed="rId3"/>
              </a:buBlip>
            </a:pPr>
            <a:r>
              <a:t>Test Your Implementation</a:t>
            </a:r>
          </a:p>
        </p:txBody>
      </p:sp>
      <p:sp>
        <p:nvSpPr>
          <p:cNvPr id="283" name="Rectangle"/>
          <p:cNvSpPr/>
          <p:nvPr/>
        </p:nvSpPr>
        <p:spPr>
          <a:xfrm>
            <a:off x="9677400" y="1511300"/>
            <a:ext cx="6311900" cy="6706870"/>
          </a:xfrm>
          <a:prstGeom prst="rect">
            <a:avLst/>
          </a:prstGeom>
          <a:solidFill>
            <a:srgbClr val="E5E6E1"/>
          </a:solidFill>
          <a:ln w="38100">
            <a:solidFill>
              <a:srgbClr val="941100"/>
            </a:solidFill>
            <a:miter lim="400000"/>
          </a:ln>
          <a:effectLst>
            <a:outerShdw blurRad="317500" dir="1980000" rotWithShape="0">
              <a:srgbClr val="000000"/>
            </a:outerShdw>
          </a:effectLst>
        </p:spPr>
        <p:txBody>
          <a:bodyPr lIns="50800" tIns="50800" rIns="50800" bIns="50800" anchor="ctr"/>
          <a:lstStyle/>
          <a:p>
            <a:pPr defTabSz="584200">
              <a:defRPr sz="3400">
                <a:solidFill>
                  <a:srgbClr val="FFFFFF"/>
                </a:solidFill>
                <a:effectLst>
                  <a:outerShdw blurRad="38100" dist="12700" dir="5400000" rotWithShape="0">
                    <a:srgbClr val="000000">
                      <a:alpha val="50000"/>
                    </a:srgbClr>
                  </a:outerShdw>
                </a:effectLst>
              </a:defRPr>
            </a:pPr>
            <a:endParaRPr/>
          </a:p>
        </p:txBody>
      </p:sp>
      <p:sp>
        <p:nvSpPr>
          <p:cNvPr id="284" name="template&lt;class ItemType&gt;…"/>
          <p:cNvSpPr/>
          <p:nvPr/>
        </p:nvSpPr>
        <p:spPr>
          <a:xfrm>
            <a:off x="9855200" y="1574800"/>
            <a:ext cx="6350000" cy="6286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95000"/>
              </a:lnSpc>
              <a:tabLst>
                <a:tab pos="241300" algn="l"/>
              </a:tabLst>
              <a:defRPr sz="1100" b="1">
                <a:latin typeface="Menlo Regular"/>
                <a:ea typeface="Menlo Regular"/>
                <a:cs typeface="Menlo Regular"/>
                <a:sym typeface="Menlo Regular"/>
              </a:defRPr>
            </a:pPr>
            <a:r>
              <a:rPr sz="900" dirty="0">
                <a:solidFill>
                  <a:srgbClr val="BB2CA2"/>
                </a:solidFill>
              </a:rPr>
              <a:t>template</a:t>
            </a:r>
            <a:r>
              <a:rPr sz="900" dirty="0"/>
              <a:t>&lt;</a:t>
            </a:r>
            <a:r>
              <a:rPr sz="900" dirty="0">
                <a:solidFill>
                  <a:srgbClr val="BB2CA2"/>
                </a:solidFill>
              </a:rPr>
              <a:t>class</a:t>
            </a:r>
            <a:r>
              <a:rPr sz="900" dirty="0"/>
              <a:t> ItemType&gt;</a:t>
            </a:r>
          </a:p>
          <a:p>
            <a:pPr algn="l" defTabSz="457200">
              <a:lnSpc>
                <a:spcPct val="95000"/>
              </a:lnSpc>
              <a:tabLst>
                <a:tab pos="241300" algn="l"/>
              </a:tabLst>
              <a:defRPr sz="1100" b="1">
                <a:latin typeface="Menlo Regular"/>
                <a:ea typeface="Menlo Regular"/>
                <a:cs typeface="Menlo Regular"/>
                <a:sym typeface="Menlo Regular"/>
              </a:defRPr>
            </a:pPr>
            <a:r>
              <a:rPr sz="900" dirty="0">
                <a:solidFill>
                  <a:srgbClr val="BB2CA2"/>
                </a:solidFill>
              </a:rPr>
              <a:t>class</a:t>
            </a:r>
            <a:r>
              <a:rPr sz="900" dirty="0"/>
              <a:t> </a:t>
            </a:r>
            <a:r>
              <a:rPr sz="900" dirty="0" err="1"/>
              <a:t>BagInterface</a:t>
            </a:r>
            <a:r>
              <a:rPr sz="900" dirty="0"/>
              <a:t> </a:t>
            </a:r>
          </a:p>
          <a:p>
            <a:pPr algn="l" defTabSz="457200">
              <a:lnSpc>
                <a:spcPct val="95000"/>
              </a:lnSpc>
              <a:tabLst>
                <a:tab pos="241300" algn="l"/>
              </a:tabLst>
              <a:defRPr sz="1100" b="1">
                <a:latin typeface="Menlo Regular"/>
                <a:ea typeface="Menlo Regular"/>
                <a:cs typeface="Menlo Regular"/>
                <a:sym typeface="Menlo Regular"/>
              </a:defRPr>
            </a:pPr>
            <a:r>
              <a:rPr sz="900" dirty="0"/>
              <a:t>{</a:t>
            </a:r>
          </a:p>
          <a:p>
            <a:pPr algn="l" defTabSz="457200">
              <a:lnSpc>
                <a:spcPct val="95000"/>
              </a:lnSpc>
              <a:tabLst>
                <a:tab pos="241300" algn="l"/>
              </a:tabLst>
              <a:defRPr sz="1100" b="1">
                <a:solidFill>
                  <a:srgbClr val="BB2CA2"/>
                </a:solidFill>
                <a:latin typeface="Menlo Regular"/>
                <a:ea typeface="Menlo Regular"/>
                <a:cs typeface="Menlo Regular"/>
                <a:sym typeface="Menlo Regular"/>
              </a:defRPr>
            </a:pPr>
            <a:r>
              <a:rPr sz="900" dirty="0"/>
              <a:t>public</a:t>
            </a:r>
            <a:r>
              <a:rPr sz="900" dirty="0">
                <a:solidFill>
                  <a:srgbClr val="000000"/>
                </a:solidFill>
              </a:rPr>
              <a:t>:</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solidFill>
                  <a:srgbClr val="000000"/>
                </a:solidFill>
              </a:rPr>
              <a:t>    </a:t>
            </a:r>
            <a:r>
              <a:rPr sz="900" dirty="0"/>
              <a:t>/** Gets the current number of entries in this bag.</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@return</a:t>
            </a:r>
            <a:r>
              <a:rPr sz="900" dirty="0"/>
              <a:t> the integer number of entries currently in the bag */</a:t>
            </a:r>
            <a:endParaRPr sz="900" dirty="0">
              <a:solidFill>
                <a:srgbClr val="000000"/>
              </a:solidFill>
            </a:endParaRPr>
          </a:p>
          <a:p>
            <a:pPr algn="l" defTabSz="457200">
              <a:lnSpc>
                <a:spcPct val="95000"/>
              </a:lnSpc>
              <a:tabLst>
                <a:tab pos="241300" algn="l"/>
              </a:tabLst>
              <a:defRPr sz="1100" b="1">
                <a:latin typeface="Menlo Regular"/>
                <a:ea typeface="Menlo Regular"/>
                <a:cs typeface="Menlo Regular"/>
                <a:sym typeface="Menlo Regular"/>
              </a:defRPr>
            </a:pPr>
            <a:r>
              <a:rPr sz="900" dirty="0"/>
              <a:t>    </a:t>
            </a:r>
            <a:r>
              <a:rPr sz="900" dirty="0">
                <a:solidFill>
                  <a:srgbClr val="BB2CA2"/>
                </a:solidFill>
              </a:rPr>
              <a:t>virtual</a:t>
            </a:r>
            <a:r>
              <a:rPr sz="900" dirty="0"/>
              <a:t> </a:t>
            </a:r>
            <a:r>
              <a:rPr sz="900" dirty="0">
                <a:solidFill>
                  <a:srgbClr val="BB2CA2"/>
                </a:solidFill>
              </a:rPr>
              <a:t>int</a:t>
            </a:r>
            <a:r>
              <a:rPr sz="900" dirty="0"/>
              <a:t> </a:t>
            </a:r>
            <a:r>
              <a:rPr sz="900" dirty="0" err="1"/>
              <a:t>getCurrentSize</a:t>
            </a:r>
            <a:r>
              <a:rPr sz="900" dirty="0"/>
              <a:t>() </a:t>
            </a:r>
            <a:r>
              <a:rPr sz="900" dirty="0">
                <a:solidFill>
                  <a:srgbClr val="BB2CA2"/>
                </a:solidFill>
              </a:rPr>
              <a:t>const</a:t>
            </a:r>
            <a:r>
              <a:rPr sz="900" dirty="0"/>
              <a:t> = </a:t>
            </a:r>
            <a:r>
              <a:rPr sz="900" dirty="0">
                <a:solidFill>
                  <a:srgbClr val="272AD8"/>
                </a:solidFill>
              </a:rPr>
              <a:t>0</a:t>
            </a:r>
            <a:r>
              <a:rPr sz="900" dirty="0"/>
              <a:t>;</a:t>
            </a:r>
          </a:p>
          <a:p>
            <a:pPr algn="l" defTabSz="457200">
              <a:lnSpc>
                <a:spcPct val="95000"/>
              </a:lnSpc>
              <a:tabLst>
                <a:tab pos="241300" algn="l"/>
              </a:tabLst>
              <a:defRPr sz="1100" b="1">
                <a:latin typeface="Menlo Regular"/>
                <a:ea typeface="Menlo Regular"/>
                <a:cs typeface="Menlo Regular"/>
                <a:sym typeface="Menlo Regular"/>
              </a:defRPr>
            </a:pPr>
            <a:endParaRPr sz="900" dirty="0"/>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solidFill>
                  <a:srgbClr val="000000"/>
                </a:solidFill>
              </a:rPr>
              <a:t>    </a:t>
            </a:r>
            <a:r>
              <a:rPr sz="900" dirty="0"/>
              <a:t>/** Sees whether this bag is empty.</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@return</a:t>
            </a:r>
            <a:r>
              <a:rPr sz="900" dirty="0"/>
              <a:t> true if the bag is empty, or false if not */</a:t>
            </a:r>
            <a:endParaRPr sz="900" dirty="0">
              <a:solidFill>
                <a:srgbClr val="000000"/>
              </a:solidFill>
            </a:endParaRPr>
          </a:p>
          <a:p>
            <a:pPr algn="l" defTabSz="457200">
              <a:lnSpc>
                <a:spcPct val="95000"/>
              </a:lnSpc>
              <a:tabLst>
                <a:tab pos="241300" algn="l"/>
              </a:tabLst>
              <a:defRPr sz="1100" b="1">
                <a:latin typeface="Menlo Regular"/>
                <a:ea typeface="Menlo Regular"/>
                <a:cs typeface="Menlo Regular"/>
                <a:sym typeface="Menlo Regular"/>
              </a:defRPr>
            </a:pPr>
            <a:r>
              <a:rPr sz="900" dirty="0"/>
              <a:t>    </a:t>
            </a:r>
            <a:r>
              <a:rPr sz="900" dirty="0">
                <a:solidFill>
                  <a:srgbClr val="BB2CA2"/>
                </a:solidFill>
              </a:rPr>
              <a:t>virtual</a:t>
            </a:r>
            <a:r>
              <a:rPr sz="900" dirty="0"/>
              <a:t> </a:t>
            </a:r>
            <a:r>
              <a:rPr sz="900" dirty="0">
                <a:solidFill>
                  <a:srgbClr val="BB2CA2"/>
                </a:solidFill>
              </a:rPr>
              <a:t>bool</a:t>
            </a:r>
            <a:r>
              <a:rPr sz="900" dirty="0"/>
              <a:t> </a:t>
            </a:r>
            <a:r>
              <a:rPr sz="900" dirty="0" err="1"/>
              <a:t>isEmpty</a:t>
            </a:r>
            <a:r>
              <a:rPr sz="900" dirty="0"/>
              <a:t>() </a:t>
            </a:r>
            <a:r>
              <a:rPr sz="900" dirty="0">
                <a:solidFill>
                  <a:srgbClr val="BB2CA2"/>
                </a:solidFill>
              </a:rPr>
              <a:t>const</a:t>
            </a:r>
            <a:r>
              <a:rPr sz="900" dirty="0"/>
              <a:t> = </a:t>
            </a:r>
            <a:r>
              <a:rPr sz="900" dirty="0">
                <a:solidFill>
                  <a:srgbClr val="272AD8"/>
                </a:solidFill>
              </a:rPr>
              <a:t>0</a:t>
            </a:r>
            <a:r>
              <a:rPr sz="900" dirty="0"/>
              <a:t>;</a:t>
            </a:r>
          </a:p>
          <a:p>
            <a:pPr algn="l" defTabSz="457200">
              <a:lnSpc>
                <a:spcPct val="95000"/>
              </a:lnSpc>
              <a:tabLst>
                <a:tab pos="241300" algn="l"/>
              </a:tabLst>
              <a:defRPr sz="1100" b="1">
                <a:latin typeface="Menlo Regular"/>
                <a:ea typeface="Menlo Regular"/>
                <a:cs typeface="Menlo Regular"/>
                <a:sym typeface="Menlo Regular"/>
              </a:defRPr>
            </a:pPr>
            <a:r>
              <a:rPr sz="900" dirty="0"/>
              <a:t>    </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solidFill>
                  <a:srgbClr val="000000"/>
                </a:solidFill>
              </a:rPr>
              <a:t>    </a:t>
            </a:r>
            <a:r>
              <a:rPr sz="900" dirty="0"/>
              <a:t>/** Adds a new entry to this bag.</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@post</a:t>
            </a:r>
            <a:r>
              <a:rPr sz="900" dirty="0"/>
              <a:t> if successful, </a:t>
            </a:r>
            <a:r>
              <a:rPr sz="900" dirty="0" err="1"/>
              <a:t>newEntry</a:t>
            </a:r>
            <a:r>
              <a:rPr sz="900" dirty="0"/>
              <a:t> in stored in bag and</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count of items in the bag is increased by 1</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@param</a:t>
            </a:r>
            <a:r>
              <a:rPr sz="900" dirty="0"/>
              <a:t> </a:t>
            </a:r>
            <a:r>
              <a:rPr sz="900" dirty="0" err="1"/>
              <a:t>newEntry</a:t>
            </a:r>
            <a:r>
              <a:rPr sz="900" dirty="0"/>
              <a:t>  the object to be added as a new entry</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@return</a:t>
            </a:r>
            <a:r>
              <a:rPr sz="900" dirty="0"/>
              <a:t> true if addition is successful, or false if not */</a:t>
            </a:r>
            <a:endParaRPr sz="900" dirty="0">
              <a:solidFill>
                <a:srgbClr val="000000"/>
              </a:solidFill>
            </a:endParaRPr>
          </a:p>
          <a:p>
            <a:pPr algn="l" defTabSz="457200">
              <a:lnSpc>
                <a:spcPct val="95000"/>
              </a:lnSpc>
              <a:tabLst>
                <a:tab pos="241300" algn="l"/>
              </a:tabLst>
              <a:defRPr sz="1100" b="1">
                <a:latin typeface="Menlo Regular"/>
                <a:ea typeface="Menlo Regular"/>
                <a:cs typeface="Menlo Regular"/>
                <a:sym typeface="Menlo Regular"/>
              </a:defRPr>
            </a:pPr>
            <a:r>
              <a:rPr sz="900" dirty="0"/>
              <a:t>    </a:t>
            </a:r>
            <a:r>
              <a:rPr sz="900" dirty="0">
                <a:solidFill>
                  <a:srgbClr val="BB2CA2"/>
                </a:solidFill>
              </a:rPr>
              <a:t>virtual</a:t>
            </a:r>
            <a:r>
              <a:rPr sz="900" dirty="0"/>
              <a:t> </a:t>
            </a:r>
            <a:r>
              <a:rPr sz="900" dirty="0">
                <a:solidFill>
                  <a:srgbClr val="BB2CA2"/>
                </a:solidFill>
              </a:rPr>
              <a:t>bool</a:t>
            </a:r>
            <a:r>
              <a:rPr sz="900" dirty="0"/>
              <a:t> add(</a:t>
            </a:r>
            <a:r>
              <a:rPr sz="900" dirty="0">
                <a:solidFill>
                  <a:srgbClr val="BB2CA2"/>
                </a:solidFill>
              </a:rPr>
              <a:t>const</a:t>
            </a:r>
            <a:r>
              <a:rPr sz="900" dirty="0"/>
              <a:t> ItemType&amp; </a:t>
            </a:r>
            <a:r>
              <a:rPr sz="900" dirty="0" err="1"/>
              <a:t>newEntry</a:t>
            </a:r>
            <a:r>
              <a:rPr sz="900" dirty="0"/>
              <a:t>) = </a:t>
            </a:r>
            <a:r>
              <a:rPr sz="900" dirty="0">
                <a:solidFill>
                  <a:srgbClr val="272AD8"/>
                </a:solidFill>
              </a:rPr>
              <a:t>0</a:t>
            </a:r>
            <a:r>
              <a:rPr sz="900" dirty="0"/>
              <a:t>;</a:t>
            </a:r>
          </a:p>
          <a:p>
            <a:pPr algn="l" defTabSz="457200">
              <a:lnSpc>
                <a:spcPct val="95000"/>
              </a:lnSpc>
              <a:tabLst>
                <a:tab pos="241300" algn="l"/>
              </a:tabLst>
              <a:defRPr sz="1100" b="1">
                <a:latin typeface="Menlo Regular"/>
                <a:ea typeface="Menlo Regular"/>
                <a:cs typeface="Menlo Regular"/>
                <a:sym typeface="Menlo Regular"/>
              </a:defRPr>
            </a:pPr>
            <a:r>
              <a:rPr sz="900" dirty="0"/>
              <a:t>        </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solidFill>
                  <a:srgbClr val="000000"/>
                </a:solidFill>
              </a:rPr>
              <a:t>    </a:t>
            </a:r>
            <a:r>
              <a:rPr sz="900" dirty="0"/>
              <a:t>/** Removes one occurrence of a given entry from this bag,</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if possible.</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@post</a:t>
            </a:r>
            <a:r>
              <a:rPr sz="900" dirty="0"/>
              <a:t> if successful, </a:t>
            </a:r>
            <a:r>
              <a:rPr sz="900" dirty="0" err="1"/>
              <a:t>anEntry</a:t>
            </a:r>
            <a:r>
              <a:rPr sz="900" dirty="0"/>
              <a:t> has been removed from the bag </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and the count of items in the bag has decreased by 1</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@param</a:t>
            </a:r>
            <a:r>
              <a:rPr sz="900" dirty="0"/>
              <a:t> </a:t>
            </a:r>
            <a:r>
              <a:rPr sz="900" dirty="0" err="1"/>
              <a:t>anEntry</a:t>
            </a:r>
            <a:r>
              <a:rPr sz="900" dirty="0"/>
              <a:t>  the entry to be removed</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@return</a:t>
            </a:r>
            <a:r>
              <a:rPr sz="900" dirty="0"/>
              <a:t> true if removal was successful, or false if not */</a:t>
            </a:r>
            <a:endParaRPr sz="900" dirty="0">
              <a:solidFill>
                <a:srgbClr val="000000"/>
              </a:solidFill>
            </a:endParaRPr>
          </a:p>
          <a:p>
            <a:pPr algn="l" defTabSz="457200">
              <a:lnSpc>
                <a:spcPct val="95000"/>
              </a:lnSpc>
              <a:tabLst>
                <a:tab pos="241300" algn="l"/>
              </a:tabLst>
              <a:defRPr sz="1100" b="1">
                <a:latin typeface="Menlo Regular"/>
                <a:ea typeface="Menlo Regular"/>
                <a:cs typeface="Menlo Regular"/>
                <a:sym typeface="Menlo Regular"/>
              </a:defRPr>
            </a:pPr>
            <a:r>
              <a:rPr sz="900" dirty="0"/>
              <a:t>    </a:t>
            </a:r>
            <a:r>
              <a:rPr sz="900" dirty="0">
                <a:solidFill>
                  <a:srgbClr val="BB2CA2"/>
                </a:solidFill>
              </a:rPr>
              <a:t>virtual</a:t>
            </a:r>
            <a:r>
              <a:rPr sz="900" dirty="0"/>
              <a:t> </a:t>
            </a:r>
            <a:r>
              <a:rPr sz="900" dirty="0">
                <a:solidFill>
                  <a:srgbClr val="BB2CA2"/>
                </a:solidFill>
              </a:rPr>
              <a:t>bool</a:t>
            </a:r>
            <a:r>
              <a:rPr sz="900" dirty="0"/>
              <a:t> remove(</a:t>
            </a:r>
            <a:r>
              <a:rPr sz="900" dirty="0">
                <a:solidFill>
                  <a:srgbClr val="BB2CA2"/>
                </a:solidFill>
              </a:rPr>
              <a:t>const</a:t>
            </a:r>
            <a:r>
              <a:rPr sz="900" dirty="0"/>
              <a:t> ItemType&amp; target) = </a:t>
            </a:r>
            <a:r>
              <a:rPr sz="900" dirty="0">
                <a:solidFill>
                  <a:srgbClr val="272AD8"/>
                </a:solidFill>
              </a:rPr>
              <a:t>0</a:t>
            </a:r>
            <a:r>
              <a:rPr sz="900" dirty="0"/>
              <a:t>;</a:t>
            </a:r>
          </a:p>
          <a:p>
            <a:pPr algn="l" defTabSz="457200">
              <a:lnSpc>
                <a:spcPct val="95000"/>
              </a:lnSpc>
              <a:tabLst>
                <a:tab pos="241300" algn="l"/>
              </a:tabLst>
              <a:defRPr sz="1100" b="1">
                <a:latin typeface="Menlo Regular"/>
                <a:ea typeface="Menlo Regular"/>
                <a:cs typeface="Menlo Regular"/>
                <a:sym typeface="Menlo Regular"/>
              </a:defRPr>
            </a:pPr>
            <a:endParaRPr sz="900" dirty="0"/>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solidFill>
                  <a:srgbClr val="000000"/>
                </a:solidFill>
              </a:rPr>
              <a:t>    </a:t>
            </a:r>
            <a:r>
              <a:rPr sz="900" dirty="0"/>
              <a:t>/** Removes all entries from this bag. </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@post</a:t>
            </a:r>
            <a:r>
              <a:rPr sz="900" dirty="0"/>
              <a:t> bag contains no items and the count of items is 0 */</a:t>
            </a:r>
            <a:r>
              <a:rPr sz="900" dirty="0">
                <a:solidFill>
                  <a:srgbClr val="000000"/>
                </a:solidFill>
              </a:rPr>
              <a:t>   </a:t>
            </a:r>
          </a:p>
          <a:p>
            <a:pPr algn="l" defTabSz="457200">
              <a:lnSpc>
                <a:spcPct val="95000"/>
              </a:lnSpc>
              <a:tabLst>
                <a:tab pos="241300" algn="l"/>
              </a:tabLst>
              <a:defRPr sz="1100" b="1">
                <a:latin typeface="Menlo Regular"/>
                <a:ea typeface="Menlo Regular"/>
                <a:cs typeface="Menlo Regular"/>
                <a:sym typeface="Menlo Regular"/>
              </a:defRPr>
            </a:pPr>
            <a:r>
              <a:rPr sz="900" dirty="0"/>
              <a:t>    </a:t>
            </a:r>
            <a:r>
              <a:rPr sz="900" dirty="0">
                <a:solidFill>
                  <a:srgbClr val="BB2CA2"/>
                </a:solidFill>
              </a:rPr>
              <a:t>virtual</a:t>
            </a:r>
            <a:r>
              <a:rPr sz="900" dirty="0"/>
              <a:t> </a:t>
            </a:r>
            <a:r>
              <a:rPr sz="900" dirty="0">
                <a:solidFill>
                  <a:srgbClr val="BB2CA2"/>
                </a:solidFill>
              </a:rPr>
              <a:t>void</a:t>
            </a:r>
            <a:r>
              <a:rPr sz="900" dirty="0"/>
              <a:t> clear() = </a:t>
            </a:r>
            <a:r>
              <a:rPr sz="900" dirty="0">
                <a:solidFill>
                  <a:srgbClr val="272AD8"/>
                </a:solidFill>
              </a:rPr>
              <a:t>0</a:t>
            </a:r>
            <a:r>
              <a:rPr sz="900" dirty="0"/>
              <a:t>;</a:t>
            </a:r>
          </a:p>
          <a:p>
            <a:pPr algn="l" defTabSz="457200">
              <a:lnSpc>
                <a:spcPct val="95000"/>
              </a:lnSpc>
              <a:tabLst>
                <a:tab pos="241300" algn="l"/>
              </a:tabLst>
              <a:defRPr sz="1100" b="1">
                <a:latin typeface="Menlo Regular"/>
                <a:ea typeface="Menlo Regular"/>
                <a:cs typeface="Menlo Regular"/>
                <a:sym typeface="Menlo Regular"/>
              </a:defRPr>
            </a:pPr>
            <a:r>
              <a:rPr sz="900" dirty="0"/>
              <a:t>    </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solidFill>
                  <a:srgbClr val="000000"/>
                </a:solidFill>
              </a:rPr>
              <a:t>    </a:t>
            </a:r>
            <a:r>
              <a:rPr sz="900" dirty="0"/>
              <a:t>/** Counts the number of times a given entry appears in bag.</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@param</a:t>
            </a:r>
            <a:r>
              <a:rPr sz="900" dirty="0"/>
              <a:t> </a:t>
            </a:r>
            <a:r>
              <a:rPr sz="900" dirty="0" err="1"/>
              <a:t>anEntry</a:t>
            </a:r>
            <a:r>
              <a:rPr sz="900" dirty="0"/>
              <a:t>  the entry to be counted</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@return</a:t>
            </a:r>
            <a:r>
              <a:rPr sz="900" dirty="0"/>
              <a:t> the number of times </a:t>
            </a:r>
            <a:r>
              <a:rPr sz="900" dirty="0" err="1"/>
              <a:t>anEntry</a:t>
            </a:r>
            <a:r>
              <a:rPr sz="900" dirty="0"/>
              <a:t> appears in the bag */</a:t>
            </a:r>
            <a:endParaRPr sz="900" dirty="0">
              <a:solidFill>
                <a:srgbClr val="000000"/>
              </a:solidFill>
            </a:endParaRPr>
          </a:p>
          <a:p>
            <a:pPr algn="l" defTabSz="457200">
              <a:lnSpc>
                <a:spcPct val="95000"/>
              </a:lnSpc>
              <a:tabLst>
                <a:tab pos="241300" algn="l"/>
              </a:tabLst>
              <a:defRPr sz="1100" b="1">
                <a:latin typeface="Menlo Regular"/>
                <a:ea typeface="Menlo Regular"/>
                <a:cs typeface="Menlo Regular"/>
                <a:sym typeface="Menlo Regular"/>
              </a:defRPr>
            </a:pPr>
            <a:r>
              <a:rPr sz="900" dirty="0"/>
              <a:t>    </a:t>
            </a:r>
            <a:r>
              <a:rPr sz="900" dirty="0">
                <a:solidFill>
                  <a:srgbClr val="BB2CA2"/>
                </a:solidFill>
              </a:rPr>
              <a:t>virtual</a:t>
            </a:r>
            <a:r>
              <a:rPr sz="900" dirty="0"/>
              <a:t> </a:t>
            </a:r>
            <a:r>
              <a:rPr sz="900" dirty="0">
                <a:solidFill>
                  <a:srgbClr val="BB2CA2"/>
                </a:solidFill>
              </a:rPr>
              <a:t>int</a:t>
            </a:r>
            <a:r>
              <a:rPr sz="900" dirty="0"/>
              <a:t> </a:t>
            </a:r>
            <a:r>
              <a:rPr sz="900" dirty="0" err="1"/>
              <a:t>getFrequencyOf</a:t>
            </a:r>
            <a:r>
              <a:rPr sz="900" dirty="0"/>
              <a:t>(</a:t>
            </a:r>
            <a:r>
              <a:rPr sz="900" dirty="0">
                <a:solidFill>
                  <a:srgbClr val="BB2CA2"/>
                </a:solidFill>
              </a:rPr>
              <a:t>const</a:t>
            </a:r>
            <a:r>
              <a:rPr sz="900" dirty="0"/>
              <a:t> ItemType&amp; target) </a:t>
            </a:r>
            <a:r>
              <a:rPr sz="900" dirty="0">
                <a:solidFill>
                  <a:srgbClr val="BB2CA2"/>
                </a:solidFill>
              </a:rPr>
              <a:t>const</a:t>
            </a:r>
            <a:r>
              <a:rPr sz="900" dirty="0"/>
              <a:t> = </a:t>
            </a:r>
            <a:r>
              <a:rPr sz="900" dirty="0">
                <a:solidFill>
                  <a:srgbClr val="272AD8"/>
                </a:solidFill>
              </a:rPr>
              <a:t>0</a:t>
            </a:r>
            <a:r>
              <a:rPr sz="900" dirty="0"/>
              <a:t>;</a:t>
            </a:r>
          </a:p>
          <a:p>
            <a:pPr algn="l" defTabSz="457200">
              <a:lnSpc>
                <a:spcPct val="95000"/>
              </a:lnSpc>
              <a:tabLst>
                <a:tab pos="241300" algn="l"/>
              </a:tabLst>
              <a:defRPr sz="1100" b="1">
                <a:latin typeface="Menlo Regular"/>
                <a:ea typeface="Menlo Regular"/>
                <a:cs typeface="Menlo Regular"/>
                <a:sym typeface="Menlo Regular"/>
              </a:defRPr>
            </a:pPr>
            <a:r>
              <a:rPr sz="900" dirty="0"/>
              <a:t>    </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solidFill>
                  <a:srgbClr val="000000"/>
                </a:solidFill>
              </a:rPr>
              <a:t>    </a:t>
            </a:r>
            <a:r>
              <a:rPr sz="900" dirty="0"/>
              <a:t>/** Tests whether this bag contains a given entry.</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@param</a:t>
            </a:r>
            <a:r>
              <a:rPr sz="900" dirty="0"/>
              <a:t> </a:t>
            </a:r>
            <a:r>
              <a:rPr sz="900" dirty="0" err="1"/>
              <a:t>anEntry</a:t>
            </a:r>
            <a:r>
              <a:rPr sz="900" dirty="0"/>
              <a:t>  the entry to locate</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@return</a:t>
            </a:r>
            <a:r>
              <a:rPr sz="900" dirty="0"/>
              <a:t> true if bag contains </a:t>
            </a:r>
            <a:r>
              <a:rPr sz="900" dirty="0" err="1"/>
              <a:t>anEntry</a:t>
            </a:r>
            <a:r>
              <a:rPr sz="900" dirty="0"/>
              <a:t>, or false otherwise */</a:t>
            </a:r>
            <a:endParaRPr sz="900" dirty="0">
              <a:solidFill>
                <a:srgbClr val="000000"/>
              </a:solidFill>
            </a:endParaRPr>
          </a:p>
          <a:p>
            <a:pPr algn="l" defTabSz="457200">
              <a:lnSpc>
                <a:spcPct val="95000"/>
              </a:lnSpc>
              <a:tabLst>
                <a:tab pos="241300" algn="l"/>
              </a:tabLst>
              <a:defRPr sz="1100" b="1">
                <a:latin typeface="Menlo Regular"/>
                <a:ea typeface="Menlo Regular"/>
                <a:cs typeface="Menlo Regular"/>
                <a:sym typeface="Menlo Regular"/>
              </a:defRPr>
            </a:pPr>
            <a:r>
              <a:rPr sz="900" dirty="0"/>
              <a:t>    </a:t>
            </a:r>
            <a:r>
              <a:rPr sz="900" dirty="0">
                <a:solidFill>
                  <a:srgbClr val="BB2CA2"/>
                </a:solidFill>
              </a:rPr>
              <a:t>virtual</a:t>
            </a:r>
            <a:r>
              <a:rPr sz="900" dirty="0"/>
              <a:t> </a:t>
            </a:r>
            <a:r>
              <a:rPr sz="900" dirty="0">
                <a:solidFill>
                  <a:srgbClr val="BB2CA2"/>
                </a:solidFill>
              </a:rPr>
              <a:t>bool</a:t>
            </a:r>
            <a:r>
              <a:rPr sz="900" dirty="0"/>
              <a:t> contains(</a:t>
            </a:r>
            <a:r>
              <a:rPr sz="900" dirty="0">
                <a:solidFill>
                  <a:srgbClr val="BB2CA2"/>
                </a:solidFill>
              </a:rPr>
              <a:t>const</a:t>
            </a:r>
            <a:r>
              <a:rPr sz="900" dirty="0"/>
              <a:t> ItemType&amp; </a:t>
            </a:r>
            <a:r>
              <a:rPr sz="900" dirty="0" err="1"/>
              <a:t>anEntry</a:t>
            </a:r>
            <a:r>
              <a:rPr sz="900" dirty="0"/>
              <a:t>) </a:t>
            </a:r>
            <a:r>
              <a:rPr sz="900" dirty="0">
                <a:solidFill>
                  <a:srgbClr val="BB2CA2"/>
                </a:solidFill>
              </a:rPr>
              <a:t>const</a:t>
            </a:r>
            <a:r>
              <a:rPr sz="900" dirty="0"/>
              <a:t> = </a:t>
            </a:r>
            <a:r>
              <a:rPr sz="900" dirty="0">
                <a:solidFill>
                  <a:srgbClr val="272AD8"/>
                </a:solidFill>
              </a:rPr>
              <a:t>0</a:t>
            </a:r>
            <a:r>
              <a:rPr sz="900" dirty="0"/>
              <a:t>;</a:t>
            </a:r>
          </a:p>
          <a:p>
            <a:pPr algn="l" defTabSz="457200">
              <a:lnSpc>
                <a:spcPct val="95000"/>
              </a:lnSpc>
              <a:tabLst>
                <a:tab pos="241300" algn="l"/>
              </a:tabLst>
              <a:defRPr sz="1100" b="1">
                <a:latin typeface="Menlo Regular"/>
                <a:ea typeface="Menlo Regular"/>
                <a:cs typeface="Menlo Regular"/>
                <a:sym typeface="Menlo Regular"/>
              </a:defRPr>
            </a:pPr>
            <a:r>
              <a:rPr sz="900" dirty="0"/>
              <a:t>    </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solidFill>
                  <a:srgbClr val="000000"/>
                </a:solidFill>
              </a:rPr>
              <a:t>    </a:t>
            </a:r>
            <a:r>
              <a:rPr sz="900" dirty="0"/>
              <a:t>/** </a:t>
            </a:r>
            <a:r>
              <a:rPr sz="900" dirty="0" err="1"/>
              <a:t>Fector</a:t>
            </a:r>
            <a:r>
              <a:rPr sz="900" dirty="0"/>
              <a:t> with of all entries </a:t>
            </a:r>
            <a:r>
              <a:rPr sz="900" dirty="0" err="1"/>
              <a:t>thatare</a:t>
            </a:r>
            <a:r>
              <a:rPr sz="900" dirty="0"/>
              <a:t> in this bag.</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@param</a:t>
            </a:r>
            <a:r>
              <a:rPr sz="900" dirty="0"/>
              <a:t> </a:t>
            </a:r>
            <a:r>
              <a:rPr sz="900" dirty="0" err="1"/>
              <a:t>bagContents</a:t>
            </a:r>
            <a:r>
              <a:rPr sz="900" dirty="0"/>
              <a:t>  a vector</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t>     </a:t>
            </a:r>
            <a:r>
              <a:rPr sz="900" dirty="0">
                <a:solidFill>
                  <a:srgbClr val="004C14"/>
                </a:solidFill>
              </a:rPr>
              <a:t>@post</a:t>
            </a:r>
            <a:r>
              <a:rPr sz="900" dirty="0"/>
              <a:t> </a:t>
            </a:r>
            <a:r>
              <a:rPr sz="900" dirty="0" err="1"/>
              <a:t>bagContents</a:t>
            </a:r>
            <a:r>
              <a:rPr sz="900" dirty="0"/>
              <a:t> contains all the entries in the bag */</a:t>
            </a:r>
            <a:endParaRPr sz="900" dirty="0">
              <a:solidFill>
                <a:srgbClr val="000000"/>
              </a:solidFill>
            </a:endParaRPr>
          </a:p>
          <a:p>
            <a:pPr algn="l" defTabSz="457200">
              <a:lnSpc>
                <a:spcPct val="95000"/>
              </a:lnSpc>
              <a:tabLst>
                <a:tab pos="241300" algn="l"/>
              </a:tabLst>
              <a:defRPr sz="1100" b="1">
                <a:latin typeface="Menlo Regular"/>
                <a:ea typeface="Menlo Regular"/>
                <a:cs typeface="Menlo Regular"/>
                <a:sym typeface="Menlo Regular"/>
              </a:defRPr>
            </a:pPr>
            <a:r>
              <a:rPr sz="900" dirty="0"/>
              <a:t>    </a:t>
            </a:r>
            <a:r>
              <a:rPr sz="900" dirty="0">
                <a:solidFill>
                  <a:srgbClr val="BB2CA2"/>
                </a:solidFill>
              </a:rPr>
              <a:t>virtual</a:t>
            </a:r>
            <a:r>
              <a:rPr sz="900" dirty="0"/>
              <a:t> std::vector&lt;ItemType&gt; </a:t>
            </a:r>
            <a:r>
              <a:rPr sz="900" dirty="0" err="1"/>
              <a:t>toVector</a:t>
            </a:r>
            <a:r>
              <a:rPr sz="900" dirty="0"/>
              <a:t>() </a:t>
            </a:r>
            <a:r>
              <a:rPr sz="900" dirty="0">
                <a:solidFill>
                  <a:srgbClr val="BB2CA2"/>
                </a:solidFill>
              </a:rPr>
              <a:t>const</a:t>
            </a:r>
            <a:r>
              <a:rPr sz="900" dirty="0"/>
              <a:t> = </a:t>
            </a:r>
            <a:r>
              <a:rPr sz="900" dirty="0">
                <a:solidFill>
                  <a:srgbClr val="272AD8"/>
                </a:solidFill>
              </a:rPr>
              <a:t>0</a:t>
            </a:r>
            <a:r>
              <a:rPr sz="900" dirty="0"/>
              <a:t>; </a:t>
            </a:r>
          </a:p>
          <a:p>
            <a:pPr algn="l" defTabSz="457200">
              <a:lnSpc>
                <a:spcPct val="95000"/>
              </a:lnSpc>
              <a:tabLst>
                <a:tab pos="241300" algn="l"/>
              </a:tabLst>
              <a:defRPr sz="1100" b="1">
                <a:solidFill>
                  <a:srgbClr val="008400"/>
                </a:solidFill>
                <a:latin typeface="Menlo Regular"/>
                <a:ea typeface="Menlo Regular"/>
                <a:cs typeface="Menlo Regular"/>
                <a:sym typeface="Menlo Regular"/>
              </a:defRPr>
            </a:pPr>
            <a:r>
              <a:rPr sz="900" dirty="0">
                <a:solidFill>
                  <a:srgbClr val="000000"/>
                </a:solidFill>
              </a:rPr>
              <a:t>};  </a:t>
            </a:r>
            <a:r>
              <a:rPr sz="900" dirty="0"/>
              <a:t>// end </a:t>
            </a:r>
            <a:r>
              <a:rPr sz="900" dirty="0" err="1"/>
              <a:t>BagInterface</a:t>
            </a:r>
            <a:endParaRPr sz="900" dirty="0"/>
          </a:p>
          <a:p>
            <a:pPr algn="l" defTabSz="457200">
              <a:lnSpc>
                <a:spcPct val="95000"/>
              </a:lnSpc>
              <a:tabLst>
                <a:tab pos="241300" algn="l"/>
              </a:tabLst>
              <a:defRPr sz="1100" b="1">
                <a:solidFill>
                  <a:srgbClr val="78492A"/>
                </a:solidFill>
                <a:latin typeface="Menlo Regular"/>
                <a:ea typeface="Menlo Regular"/>
                <a:cs typeface="Menlo Regular"/>
                <a:sym typeface="Menlo Regular"/>
              </a:defRPr>
            </a:pPr>
            <a:r>
              <a:rPr sz="900" dirty="0"/>
              <a:t>#endif</a:t>
            </a:r>
          </a:p>
        </p:txBody>
      </p:sp>
      <p:sp>
        <p:nvSpPr>
          <p:cNvPr id="285" name="Rectangle"/>
          <p:cNvSpPr/>
          <p:nvPr/>
        </p:nvSpPr>
        <p:spPr>
          <a:xfrm>
            <a:off x="9677400" y="1511300"/>
            <a:ext cx="6388100" cy="6706870"/>
          </a:xfrm>
          <a:prstGeom prst="rect">
            <a:avLst/>
          </a:prstGeom>
          <a:solidFill>
            <a:srgbClr val="E5E6E1"/>
          </a:solidFill>
          <a:ln w="38100">
            <a:solidFill>
              <a:srgbClr val="941100"/>
            </a:solidFill>
            <a:miter lim="400000"/>
          </a:ln>
          <a:effectLst>
            <a:outerShdw blurRad="254000" dir="1980000" rotWithShape="0">
              <a:srgbClr val="000000"/>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286" name="/** @file Node.h */…"/>
          <p:cNvSpPr/>
          <p:nvPr/>
        </p:nvSpPr>
        <p:spPr>
          <a:xfrm>
            <a:off x="9816036" y="1533128"/>
            <a:ext cx="6464301" cy="744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defTabSz="431800">
              <a:tabLst>
                <a:tab pos="241300" algn="l"/>
              </a:tabLst>
              <a:defRPr sz="1800" b="1">
                <a:solidFill>
                  <a:srgbClr val="008400"/>
                </a:solidFill>
                <a:latin typeface="Menlo Regular"/>
                <a:ea typeface="Menlo Regular"/>
                <a:cs typeface="Menlo Regular"/>
                <a:sym typeface="Menlo Regular"/>
              </a:defRPr>
            </a:pPr>
            <a:r>
              <a:rPr sz="1600" dirty="0"/>
              <a:t>/** </a:t>
            </a:r>
            <a:r>
              <a:rPr sz="1600" dirty="0">
                <a:solidFill>
                  <a:srgbClr val="004C14"/>
                </a:solidFill>
              </a:rPr>
              <a:t>@file</a:t>
            </a:r>
            <a:r>
              <a:rPr sz="1600" dirty="0"/>
              <a:t> </a:t>
            </a:r>
            <a:r>
              <a:rPr sz="1600" dirty="0" err="1"/>
              <a:t>Node.h</a:t>
            </a:r>
            <a:r>
              <a:rPr sz="1600" dirty="0"/>
              <a:t> */</a:t>
            </a:r>
            <a:endParaRPr sz="1600" dirty="0">
              <a:solidFill>
                <a:srgbClr val="000000"/>
              </a:solidFill>
            </a:endParaRPr>
          </a:p>
          <a:p>
            <a:pPr algn="l" defTabSz="431800">
              <a:tabLst>
                <a:tab pos="241300" algn="l"/>
              </a:tabLst>
              <a:defRPr sz="1800" b="1">
                <a:latin typeface="Menlo Regular"/>
                <a:ea typeface="Menlo Regular"/>
                <a:cs typeface="Menlo Regular"/>
                <a:sym typeface="Menlo Regular"/>
              </a:defRPr>
            </a:pPr>
            <a:endParaRPr sz="1600" dirty="0">
              <a:solidFill>
                <a:srgbClr val="000000"/>
              </a:solidFill>
            </a:endParaRPr>
          </a:p>
          <a:p>
            <a:pPr algn="l" defTabSz="431800">
              <a:tabLst>
                <a:tab pos="241300" algn="l"/>
              </a:tabLst>
              <a:defRPr sz="1800" b="1">
                <a:solidFill>
                  <a:srgbClr val="78492A"/>
                </a:solidFill>
                <a:latin typeface="Menlo Regular"/>
                <a:ea typeface="Menlo Regular"/>
                <a:cs typeface="Menlo Regular"/>
                <a:sym typeface="Menlo Regular"/>
              </a:defRPr>
            </a:pPr>
            <a:r>
              <a:rPr sz="1600" dirty="0"/>
              <a:t>#</a:t>
            </a:r>
            <a:r>
              <a:rPr sz="1600" dirty="0" err="1"/>
              <a:t>ifndef</a:t>
            </a:r>
            <a:r>
              <a:rPr sz="1600" dirty="0"/>
              <a:t> _NODE</a:t>
            </a:r>
          </a:p>
          <a:p>
            <a:pPr algn="l" defTabSz="431800">
              <a:tabLst>
                <a:tab pos="241300" algn="l"/>
              </a:tabLst>
              <a:defRPr sz="1800" b="1">
                <a:solidFill>
                  <a:srgbClr val="78492A"/>
                </a:solidFill>
                <a:latin typeface="Menlo Regular"/>
                <a:ea typeface="Menlo Regular"/>
                <a:cs typeface="Menlo Regular"/>
                <a:sym typeface="Menlo Regular"/>
              </a:defRPr>
            </a:pPr>
            <a:r>
              <a:rPr sz="1600" dirty="0"/>
              <a:t>#define _NODE</a:t>
            </a:r>
          </a:p>
          <a:p>
            <a:pPr algn="l" defTabSz="431800">
              <a:tabLst>
                <a:tab pos="241300" algn="l"/>
              </a:tabLst>
              <a:defRPr sz="1800" b="1">
                <a:latin typeface="Menlo Regular"/>
                <a:ea typeface="Menlo Regular"/>
                <a:cs typeface="Menlo Regular"/>
                <a:sym typeface="Menlo Regular"/>
              </a:defRPr>
            </a:pPr>
            <a:endParaRPr sz="1600" dirty="0"/>
          </a:p>
          <a:p>
            <a:pPr algn="l" defTabSz="431800">
              <a:tabLst>
                <a:tab pos="241300" algn="l"/>
              </a:tabLst>
              <a:defRPr sz="1800" b="1">
                <a:latin typeface="Menlo Regular"/>
                <a:ea typeface="Menlo Regular"/>
                <a:cs typeface="Menlo Regular"/>
                <a:sym typeface="Menlo Regular"/>
              </a:defRPr>
            </a:pPr>
            <a:r>
              <a:rPr sz="1600" dirty="0">
                <a:solidFill>
                  <a:srgbClr val="BB2CA2"/>
                </a:solidFill>
              </a:rPr>
              <a:t>template</a:t>
            </a:r>
            <a:r>
              <a:rPr sz="1600" dirty="0"/>
              <a:t>&lt;</a:t>
            </a:r>
            <a:r>
              <a:rPr sz="1600" dirty="0">
                <a:solidFill>
                  <a:srgbClr val="BB2CA2"/>
                </a:solidFill>
              </a:rPr>
              <a:t>class</a:t>
            </a:r>
            <a:r>
              <a:rPr sz="1600" dirty="0"/>
              <a:t> ItemType&gt;</a:t>
            </a:r>
          </a:p>
          <a:p>
            <a:pPr algn="l" defTabSz="431800">
              <a:tabLst>
                <a:tab pos="241300" algn="l"/>
              </a:tabLst>
              <a:defRPr sz="1800" b="1">
                <a:latin typeface="Menlo Regular"/>
                <a:ea typeface="Menlo Regular"/>
                <a:cs typeface="Menlo Regular"/>
                <a:sym typeface="Menlo Regular"/>
              </a:defRPr>
            </a:pPr>
            <a:r>
              <a:rPr sz="1600" dirty="0">
                <a:solidFill>
                  <a:srgbClr val="BB2CA2"/>
                </a:solidFill>
              </a:rPr>
              <a:t>class</a:t>
            </a:r>
            <a:r>
              <a:rPr sz="1600" dirty="0"/>
              <a:t> Node</a:t>
            </a:r>
          </a:p>
          <a:p>
            <a:pPr algn="l" defTabSz="431800">
              <a:tabLst>
                <a:tab pos="241300" algn="l"/>
              </a:tabLst>
              <a:defRPr sz="1800" b="1">
                <a:latin typeface="Menlo Regular"/>
                <a:ea typeface="Menlo Regular"/>
                <a:cs typeface="Menlo Regular"/>
                <a:sym typeface="Menlo Regular"/>
              </a:defRPr>
            </a:pPr>
            <a:r>
              <a:rPr sz="1600" dirty="0"/>
              <a:t>{</a:t>
            </a:r>
          </a:p>
          <a:p>
            <a:pPr algn="l" defTabSz="431800">
              <a:tabLst>
                <a:tab pos="241300" algn="l"/>
              </a:tabLst>
              <a:defRPr sz="1800" b="1">
                <a:solidFill>
                  <a:srgbClr val="BB2CA2"/>
                </a:solidFill>
                <a:latin typeface="Menlo Regular"/>
                <a:ea typeface="Menlo Regular"/>
                <a:cs typeface="Menlo Regular"/>
                <a:sym typeface="Menlo Regular"/>
              </a:defRPr>
            </a:pPr>
            <a:r>
              <a:rPr sz="1600" dirty="0"/>
              <a:t>private</a:t>
            </a:r>
            <a:r>
              <a:rPr sz="1600" dirty="0">
                <a:solidFill>
                  <a:srgbClr val="000000"/>
                </a:solidFill>
              </a:rPr>
              <a:t>:</a:t>
            </a:r>
          </a:p>
          <a:p>
            <a:pPr algn="l" defTabSz="431800">
              <a:tabLst>
                <a:tab pos="241300" algn="l"/>
              </a:tabLst>
              <a:defRPr sz="1800" b="1">
                <a:latin typeface="Menlo Regular"/>
                <a:ea typeface="Menlo Regular"/>
                <a:cs typeface="Menlo Regular"/>
                <a:sym typeface="Menlo Regular"/>
              </a:defRPr>
            </a:pPr>
            <a:r>
              <a:rPr sz="1600" dirty="0"/>
              <a:t>   ItemType        item;</a:t>
            </a:r>
          </a:p>
          <a:p>
            <a:pPr algn="l" defTabSz="431800">
              <a:tabLst>
                <a:tab pos="241300" algn="l"/>
              </a:tabLst>
              <a:defRPr sz="1800" b="1">
                <a:latin typeface="Menlo Regular"/>
                <a:ea typeface="Menlo Regular"/>
                <a:cs typeface="Menlo Regular"/>
                <a:sym typeface="Menlo Regular"/>
              </a:defRPr>
            </a:pPr>
            <a:r>
              <a:rPr sz="1600" dirty="0"/>
              <a:t>   Node&lt;ItemType&gt;* next;</a:t>
            </a:r>
          </a:p>
          <a:p>
            <a:pPr algn="l" defTabSz="431800">
              <a:tabLst>
                <a:tab pos="241300" algn="l"/>
              </a:tabLst>
              <a:defRPr sz="1800" b="1">
                <a:latin typeface="Menlo Regular"/>
                <a:ea typeface="Menlo Regular"/>
                <a:cs typeface="Menlo Regular"/>
                <a:sym typeface="Menlo Regular"/>
              </a:defRPr>
            </a:pPr>
            <a:r>
              <a:rPr sz="1600" dirty="0"/>
              <a:t>   </a:t>
            </a:r>
          </a:p>
          <a:p>
            <a:pPr algn="l" defTabSz="431800">
              <a:tabLst>
                <a:tab pos="241300" algn="l"/>
              </a:tabLst>
              <a:defRPr sz="1800" b="1">
                <a:solidFill>
                  <a:srgbClr val="BB2CA2"/>
                </a:solidFill>
                <a:latin typeface="Menlo Regular"/>
                <a:ea typeface="Menlo Regular"/>
                <a:cs typeface="Menlo Regular"/>
                <a:sym typeface="Menlo Regular"/>
              </a:defRPr>
            </a:pPr>
            <a:r>
              <a:rPr sz="1600" dirty="0"/>
              <a:t>public</a:t>
            </a:r>
            <a:r>
              <a:rPr sz="1600" dirty="0">
                <a:solidFill>
                  <a:srgbClr val="000000"/>
                </a:solidFill>
              </a:rPr>
              <a:t>:</a:t>
            </a:r>
          </a:p>
          <a:p>
            <a:pPr algn="l" defTabSz="431800">
              <a:tabLst>
                <a:tab pos="241300" algn="l"/>
              </a:tabLst>
              <a:defRPr sz="1800" b="1">
                <a:latin typeface="Menlo Regular"/>
                <a:ea typeface="Menlo Regular"/>
                <a:cs typeface="Menlo Regular"/>
                <a:sym typeface="Menlo Regular"/>
              </a:defRPr>
            </a:pPr>
            <a:r>
              <a:rPr sz="1600" dirty="0"/>
              <a:t>   Node();   </a:t>
            </a:r>
          </a:p>
          <a:p>
            <a:pPr algn="l" defTabSz="431800">
              <a:tabLst>
                <a:tab pos="241300" algn="l"/>
              </a:tabLst>
              <a:defRPr sz="1800" b="1">
                <a:latin typeface="Menlo Regular"/>
                <a:ea typeface="Menlo Regular"/>
                <a:cs typeface="Menlo Regular"/>
                <a:sym typeface="Menlo Regular"/>
              </a:defRPr>
            </a:pPr>
            <a:r>
              <a:rPr sz="1600" dirty="0"/>
              <a:t>   Node(</a:t>
            </a:r>
            <a:r>
              <a:rPr sz="1600" dirty="0">
                <a:solidFill>
                  <a:srgbClr val="BB2CA2"/>
                </a:solidFill>
              </a:rPr>
              <a:t>const</a:t>
            </a:r>
            <a:r>
              <a:rPr sz="1600" dirty="0"/>
              <a:t> ItemType&amp; </a:t>
            </a:r>
            <a:r>
              <a:rPr sz="1600" dirty="0" err="1"/>
              <a:t>anItem</a:t>
            </a:r>
            <a:r>
              <a:rPr sz="1600" dirty="0"/>
              <a:t>);</a:t>
            </a:r>
          </a:p>
          <a:p>
            <a:pPr algn="l" defTabSz="431800">
              <a:tabLst>
                <a:tab pos="241300" algn="l"/>
              </a:tabLst>
              <a:defRPr sz="1800" b="1">
                <a:latin typeface="Menlo Regular"/>
                <a:ea typeface="Menlo Regular"/>
                <a:cs typeface="Menlo Regular"/>
                <a:sym typeface="Menlo Regular"/>
              </a:defRPr>
            </a:pPr>
            <a:r>
              <a:rPr sz="1600" dirty="0"/>
              <a:t>   Node(</a:t>
            </a:r>
            <a:r>
              <a:rPr sz="1600" dirty="0">
                <a:solidFill>
                  <a:srgbClr val="BB2CA2"/>
                </a:solidFill>
              </a:rPr>
              <a:t>const</a:t>
            </a:r>
            <a:r>
              <a:rPr sz="1600" dirty="0"/>
              <a:t> ItemType&amp; </a:t>
            </a:r>
            <a:r>
              <a:rPr sz="1600" dirty="0" err="1"/>
              <a:t>anItem</a:t>
            </a:r>
            <a:r>
              <a:rPr sz="1600" dirty="0"/>
              <a:t>, </a:t>
            </a:r>
            <a:br>
              <a:rPr sz="1600" dirty="0"/>
            </a:br>
            <a:r>
              <a:rPr sz="1600" dirty="0"/>
              <a:t>					Node&lt;ItemType&gt;* </a:t>
            </a:r>
            <a:r>
              <a:rPr sz="1600" dirty="0" err="1"/>
              <a:t>nextNode</a:t>
            </a:r>
            <a:r>
              <a:rPr sz="1600" dirty="0"/>
              <a:t>);</a:t>
            </a:r>
          </a:p>
          <a:p>
            <a:pPr algn="l" defTabSz="431800">
              <a:tabLst>
                <a:tab pos="241300" algn="l"/>
              </a:tabLst>
              <a:defRPr sz="1800" b="1">
                <a:latin typeface="Menlo Regular"/>
                <a:ea typeface="Menlo Regular"/>
                <a:cs typeface="Menlo Regular"/>
                <a:sym typeface="Menlo Regular"/>
              </a:defRPr>
            </a:pPr>
            <a:r>
              <a:rPr sz="1600" dirty="0"/>
              <a:t> </a:t>
            </a:r>
          </a:p>
          <a:p>
            <a:pPr algn="l" defTabSz="431800">
              <a:tabLst>
                <a:tab pos="241300" algn="l"/>
              </a:tabLst>
              <a:defRPr sz="1800" b="1">
                <a:latin typeface="Menlo Regular"/>
                <a:ea typeface="Menlo Regular"/>
                <a:cs typeface="Menlo Regular"/>
                <a:sym typeface="Menlo Regular"/>
              </a:defRPr>
            </a:pPr>
            <a:r>
              <a:rPr sz="1600" dirty="0"/>
              <a:t>   </a:t>
            </a:r>
            <a:r>
              <a:rPr sz="1600" dirty="0">
                <a:solidFill>
                  <a:srgbClr val="BB2CA2"/>
                </a:solidFill>
              </a:rPr>
              <a:t>void</a:t>
            </a:r>
            <a:r>
              <a:rPr sz="1600" dirty="0"/>
              <a:t> </a:t>
            </a:r>
            <a:r>
              <a:rPr sz="1600" dirty="0" err="1"/>
              <a:t>setItem</a:t>
            </a:r>
            <a:r>
              <a:rPr sz="1600" dirty="0"/>
              <a:t>(</a:t>
            </a:r>
            <a:r>
              <a:rPr sz="1600" dirty="0">
                <a:solidFill>
                  <a:srgbClr val="BB2CA2"/>
                </a:solidFill>
              </a:rPr>
              <a:t>const</a:t>
            </a:r>
            <a:r>
              <a:rPr sz="1600" dirty="0"/>
              <a:t> ItemType&amp; </a:t>
            </a:r>
            <a:r>
              <a:rPr sz="1600" dirty="0" err="1"/>
              <a:t>anItem</a:t>
            </a:r>
            <a:r>
              <a:rPr sz="1600" dirty="0"/>
              <a:t>);</a:t>
            </a:r>
          </a:p>
          <a:p>
            <a:pPr algn="l" defTabSz="431800">
              <a:tabLst>
                <a:tab pos="241300" algn="l"/>
              </a:tabLst>
              <a:defRPr sz="1800" b="1">
                <a:latin typeface="Menlo Regular"/>
                <a:ea typeface="Menlo Regular"/>
                <a:cs typeface="Menlo Regular"/>
                <a:sym typeface="Menlo Regular"/>
              </a:defRPr>
            </a:pPr>
            <a:r>
              <a:rPr sz="1600" dirty="0"/>
              <a:t>   </a:t>
            </a:r>
            <a:r>
              <a:rPr sz="1600" dirty="0">
                <a:solidFill>
                  <a:srgbClr val="BB2CA2"/>
                </a:solidFill>
              </a:rPr>
              <a:t>void</a:t>
            </a:r>
            <a:r>
              <a:rPr sz="1600" dirty="0"/>
              <a:t> </a:t>
            </a:r>
            <a:r>
              <a:rPr sz="1600" dirty="0" err="1"/>
              <a:t>setNext</a:t>
            </a:r>
            <a:r>
              <a:rPr sz="1600" dirty="0"/>
              <a:t>(Node&lt;ItemType&gt;* </a:t>
            </a:r>
            <a:r>
              <a:rPr sz="1600" dirty="0" err="1"/>
              <a:t>nextNode</a:t>
            </a:r>
            <a:r>
              <a:rPr sz="1600" dirty="0"/>
              <a:t>); </a:t>
            </a:r>
          </a:p>
          <a:p>
            <a:pPr algn="l" defTabSz="431800">
              <a:tabLst>
                <a:tab pos="241300" algn="l"/>
              </a:tabLst>
              <a:defRPr sz="1800" b="1">
                <a:latin typeface="Menlo Regular"/>
                <a:ea typeface="Menlo Regular"/>
                <a:cs typeface="Menlo Regular"/>
                <a:sym typeface="Menlo Regular"/>
              </a:defRPr>
            </a:pPr>
            <a:r>
              <a:rPr sz="1600" dirty="0"/>
              <a:t>   ItemType </a:t>
            </a:r>
            <a:r>
              <a:rPr sz="1600" dirty="0" err="1"/>
              <a:t>getItem</a:t>
            </a:r>
            <a:r>
              <a:rPr sz="1600" dirty="0"/>
              <a:t>() </a:t>
            </a:r>
            <a:r>
              <a:rPr sz="1600" dirty="0">
                <a:solidFill>
                  <a:srgbClr val="BB2CA2"/>
                </a:solidFill>
              </a:rPr>
              <a:t>const</a:t>
            </a:r>
            <a:r>
              <a:rPr sz="1600" dirty="0"/>
              <a:t>; </a:t>
            </a:r>
          </a:p>
          <a:p>
            <a:pPr algn="l" defTabSz="431800">
              <a:tabLst>
                <a:tab pos="241300" algn="l"/>
              </a:tabLst>
              <a:defRPr sz="1800" b="1">
                <a:latin typeface="Menlo Regular"/>
                <a:ea typeface="Menlo Regular"/>
                <a:cs typeface="Menlo Regular"/>
                <a:sym typeface="Menlo Regular"/>
              </a:defRPr>
            </a:pPr>
            <a:endParaRPr sz="1600" dirty="0"/>
          </a:p>
          <a:p>
            <a:pPr algn="l" defTabSz="431800">
              <a:tabLst>
                <a:tab pos="241300" algn="l"/>
              </a:tabLst>
              <a:defRPr sz="1800" b="1">
                <a:latin typeface="Menlo Regular"/>
                <a:ea typeface="Menlo Regular"/>
                <a:cs typeface="Menlo Regular"/>
                <a:sym typeface="Menlo Regular"/>
              </a:defRPr>
            </a:pPr>
            <a:r>
              <a:rPr sz="1600" dirty="0"/>
              <a:t>   Node&lt;ItemType&gt;* </a:t>
            </a:r>
            <a:r>
              <a:rPr sz="1600" dirty="0" err="1"/>
              <a:t>getNext</a:t>
            </a:r>
            <a:r>
              <a:rPr sz="1600" dirty="0"/>
              <a:t>() </a:t>
            </a:r>
            <a:r>
              <a:rPr sz="1600" dirty="0">
                <a:solidFill>
                  <a:srgbClr val="BB2CA2"/>
                </a:solidFill>
              </a:rPr>
              <a:t>const</a:t>
            </a:r>
            <a:r>
              <a:rPr sz="1600" dirty="0"/>
              <a:t>; </a:t>
            </a:r>
          </a:p>
          <a:p>
            <a:pPr algn="l" defTabSz="431800">
              <a:tabLst>
                <a:tab pos="241300" algn="l"/>
              </a:tabLst>
              <a:defRPr sz="1800" b="1">
                <a:solidFill>
                  <a:srgbClr val="008400"/>
                </a:solidFill>
                <a:latin typeface="Menlo Regular"/>
                <a:ea typeface="Menlo Regular"/>
                <a:cs typeface="Menlo Regular"/>
                <a:sym typeface="Menlo Regular"/>
              </a:defRPr>
            </a:pPr>
            <a:r>
              <a:rPr sz="1600" dirty="0">
                <a:solidFill>
                  <a:srgbClr val="000000"/>
                </a:solidFill>
              </a:rPr>
              <a:t>}; </a:t>
            </a:r>
            <a:r>
              <a:rPr sz="1600" dirty="0"/>
              <a:t>// end Node</a:t>
            </a:r>
            <a:endParaRPr sz="1600" dirty="0">
              <a:solidFill>
                <a:srgbClr val="000000"/>
              </a:solidFill>
            </a:endParaRPr>
          </a:p>
          <a:p>
            <a:pPr algn="l" defTabSz="431800">
              <a:tabLst>
                <a:tab pos="241300" algn="l"/>
              </a:tabLst>
              <a:defRPr sz="1800" b="1">
                <a:latin typeface="Menlo Regular"/>
                <a:ea typeface="Menlo Regular"/>
                <a:cs typeface="Menlo Regular"/>
                <a:sym typeface="Menlo Regular"/>
              </a:defRPr>
            </a:pPr>
            <a:endParaRPr sz="1600" dirty="0">
              <a:solidFill>
                <a:srgbClr val="000000"/>
              </a:solidFill>
            </a:endParaRPr>
          </a:p>
          <a:p>
            <a:pPr algn="l" defTabSz="431800">
              <a:tabLst>
                <a:tab pos="241300" algn="l"/>
              </a:tabLst>
              <a:defRPr sz="1800" b="1">
                <a:solidFill>
                  <a:srgbClr val="D12F1B"/>
                </a:solidFill>
                <a:latin typeface="Menlo Regular"/>
                <a:ea typeface="Menlo Regular"/>
                <a:cs typeface="Menlo Regular"/>
                <a:sym typeface="Menlo Regular"/>
              </a:defRPr>
            </a:pPr>
            <a:r>
              <a:rPr sz="1600" dirty="0">
                <a:solidFill>
                  <a:srgbClr val="78492A"/>
                </a:solidFill>
              </a:rPr>
              <a:t>#include </a:t>
            </a:r>
            <a:r>
              <a:rPr sz="1600" dirty="0"/>
              <a:t>"Node.cpp"</a:t>
            </a:r>
            <a:endParaRPr sz="1600" dirty="0">
              <a:solidFill>
                <a:srgbClr val="78492A"/>
              </a:solidFill>
            </a:endParaRPr>
          </a:p>
          <a:p>
            <a:pPr algn="l" defTabSz="431800">
              <a:tabLst>
                <a:tab pos="241300" algn="l"/>
              </a:tabLst>
              <a:defRPr sz="1800" b="1">
                <a:solidFill>
                  <a:srgbClr val="78492A"/>
                </a:solidFill>
                <a:latin typeface="Menlo Regular"/>
                <a:ea typeface="Menlo Regular"/>
                <a:cs typeface="Menlo Regular"/>
                <a:sym typeface="Menlo Regular"/>
              </a:defRPr>
            </a:pPr>
            <a:r>
              <a:rPr sz="1600" dirty="0"/>
              <a:t>#endif</a:t>
            </a:r>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Choice xmlns="" xmlns:m="http://schemas.openxmlformats.org/officeDocument/2006/math" xmlns:a14="http://schemas.microsoft.com/office/drawing/2010/main" xmlns:p14="http://schemas.microsoft.com/office/powerpoint/2010/main" Requires="p14">
      <p:transition spd="fast" advClick="1" p14:dur="750">
        <p:pageCurlDoub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81"/>
                                        </p:tgtEl>
                                        <p:attrNameLst>
                                          <p:attrName>style.visibility</p:attrName>
                                        </p:attrNameLst>
                                      </p:cBhvr>
                                      <p:to>
                                        <p:strVal val="visible"/>
                                      </p:to>
                                    </p:set>
                                    <p:animEffect transition="in" filter="fade">
                                      <p:cBhvr>
                                        <p:cTn id="7" dur="750"/>
                                        <p:tgtEl>
                                          <p:spTgt spid="281"/>
                                        </p:tgtEl>
                                      </p:cBhvr>
                                    </p:animEffect>
                                  </p:childTnLst>
                                </p:cTn>
                              </p:par>
                            </p:childTnLst>
                          </p:cTn>
                        </p:par>
                        <p:par>
                          <p:cTn id="8" fill="hold">
                            <p:stCondLst>
                              <p:cond delay="750"/>
                            </p:stCondLst>
                            <p:childTnLst>
                              <p:par>
                                <p:cTn id="9" presetID="10" presetClass="entr" fill="hold" grpId="0" nodeType="afterEffect">
                                  <p:stCondLst>
                                    <p:cond delay="300"/>
                                  </p:stCondLst>
                                  <p:iterate>
                                    <p:tmAbs val="0"/>
                                  </p:iterate>
                                  <p:childTnLst>
                                    <p:set>
                                      <p:cBhvr>
                                        <p:cTn id="10" fill="hold"/>
                                        <p:tgtEl>
                                          <p:spTgt spid="282">
                                            <p:bg/>
                                          </p:spTgt>
                                        </p:tgtEl>
                                        <p:attrNameLst>
                                          <p:attrName>style.visibility</p:attrName>
                                        </p:attrNameLst>
                                      </p:cBhvr>
                                      <p:to>
                                        <p:strVal val="visible"/>
                                      </p:to>
                                    </p:set>
                                    <p:animEffect transition="in" filter="fade">
                                      <p:cBhvr>
                                        <p:cTn id="11" dur="500"/>
                                        <p:tgtEl>
                                          <p:spTgt spid="282">
                                            <p:bg/>
                                          </p:spTgt>
                                        </p:tgtEl>
                                      </p:cBhvr>
                                    </p:animEffect>
                                  </p:childTnLst>
                                </p:cTn>
                              </p:par>
                              <p:par>
                                <p:cTn id="12" presetID="10" presetClass="entr" presetSubtype="0" fill="hold" grpId="0" nodeType="withEffect">
                                  <p:stCondLst>
                                    <p:cond delay="300"/>
                                  </p:stCondLst>
                                  <p:iterate>
                                    <p:tmAbs val="0"/>
                                  </p:iterate>
                                  <p:childTnLst>
                                    <p:set>
                                      <p:cBhvr>
                                        <p:cTn id="13" fill="hold"/>
                                        <p:tgtEl>
                                          <p:spTgt spid="282">
                                            <p:txEl>
                                              <p:pRg st="0" end="0"/>
                                            </p:txEl>
                                          </p:spTgt>
                                        </p:tgtEl>
                                        <p:attrNameLst>
                                          <p:attrName>style.visibility</p:attrName>
                                        </p:attrNameLst>
                                      </p:cBhvr>
                                      <p:to>
                                        <p:strVal val="visible"/>
                                      </p:to>
                                    </p:set>
                                    <p:animEffect transition="in" filter="fade">
                                      <p:cBhvr>
                                        <p:cTn id="14" dur="500"/>
                                        <p:tgtEl>
                                          <p:spTgt spid="282">
                                            <p:txEl>
                                              <p:pRg st="0" end="0"/>
                                            </p:txEl>
                                          </p:spTgt>
                                        </p:tgtEl>
                                      </p:cBhvr>
                                    </p:animEffect>
                                  </p:childTnLst>
                                </p:cTn>
                              </p:par>
                            </p:childTnLst>
                          </p:cTn>
                        </p:par>
                        <p:par>
                          <p:cTn id="15" fill="hold">
                            <p:stCondLst>
                              <p:cond delay="1550"/>
                            </p:stCondLst>
                            <p:childTnLst>
                              <p:par>
                                <p:cTn id="16" presetID="2" presetClass="entr" presetSubtype="4" fill="hold" grpId="0" nodeType="afterEffect">
                                  <p:stCondLst>
                                    <p:cond delay="0"/>
                                  </p:stCondLst>
                                  <p:iterate>
                                    <p:tmAbs val="0"/>
                                  </p:iterate>
                                  <p:childTnLst>
                                    <p:set>
                                      <p:cBhvr>
                                        <p:cTn id="17" fill="hold"/>
                                        <p:tgtEl>
                                          <p:spTgt spid="283"/>
                                        </p:tgtEl>
                                        <p:attrNameLst>
                                          <p:attrName>style.visibility</p:attrName>
                                        </p:attrNameLst>
                                      </p:cBhvr>
                                      <p:to>
                                        <p:strVal val="visible"/>
                                      </p:to>
                                    </p:set>
                                    <p:anim calcmode="lin" valueType="num">
                                      <p:cBhvr>
                                        <p:cTn id="18" dur="500" fill="hold"/>
                                        <p:tgtEl>
                                          <p:spTgt spid="283"/>
                                        </p:tgtEl>
                                        <p:attrNameLst>
                                          <p:attrName>ppt_x</p:attrName>
                                        </p:attrNameLst>
                                      </p:cBhvr>
                                      <p:tavLst>
                                        <p:tav tm="0">
                                          <p:val>
                                            <p:strVal val="#ppt_x"/>
                                          </p:val>
                                        </p:tav>
                                        <p:tav tm="100000">
                                          <p:val>
                                            <p:strVal val="#ppt_x"/>
                                          </p:val>
                                        </p:tav>
                                      </p:tavLst>
                                    </p:anim>
                                    <p:anim calcmode="lin" valueType="num">
                                      <p:cBhvr>
                                        <p:cTn id="19" dur="500" fill="hold"/>
                                        <p:tgtEl>
                                          <p:spTgt spid="283"/>
                                        </p:tgtEl>
                                        <p:attrNameLst>
                                          <p:attrName>ppt_y</p:attrName>
                                        </p:attrNameLst>
                                      </p:cBhvr>
                                      <p:tavLst>
                                        <p:tav tm="0">
                                          <p:val>
                                            <p:strVal val="1+#ppt_h/2"/>
                                          </p:val>
                                        </p:tav>
                                        <p:tav tm="100000">
                                          <p:val>
                                            <p:strVal val="#ppt_y"/>
                                          </p:val>
                                        </p:tav>
                                      </p:tavLst>
                                    </p:anim>
                                  </p:childTnLst>
                                </p:cTn>
                              </p:par>
                            </p:childTnLst>
                          </p:cTn>
                        </p:par>
                        <p:par>
                          <p:cTn id="20" fill="hold">
                            <p:stCondLst>
                              <p:cond delay="2050"/>
                            </p:stCondLst>
                            <p:childTnLst>
                              <p:par>
                                <p:cTn id="21" presetID="1" presetClass="entr" presetSubtype="0" fill="hold" grpId="0" nodeType="afterEffect">
                                  <p:stCondLst>
                                    <p:cond delay="300"/>
                                  </p:stCondLst>
                                  <p:iterate type="lt">
                                    <p:tmAbs val="100"/>
                                  </p:iterate>
                                  <p:childTnLst>
                                    <p:set>
                                      <p:cBhvr>
                                        <p:cTn id="22" fill="hold"/>
                                        <p:tgtEl>
                                          <p:spTgt spid="2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fill="hold" grpId="0" nodeType="clickEffect">
                                  <p:stCondLst>
                                    <p:cond delay="0"/>
                                  </p:stCondLst>
                                  <p:iterate>
                                    <p:tmAbs val="0"/>
                                  </p:iterate>
                                  <p:childTnLst>
                                    <p:set>
                                      <p:cBhvr>
                                        <p:cTn id="26" fill="hold"/>
                                        <p:tgtEl>
                                          <p:spTgt spid="282">
                                            <p:txEl>
                                              <p:pRg st="1" end="1"/>
                                            </p:txEl>
                                          </p:spTgt>
                                        </p:tgtEl>
                                        <p:attrNameLst>
                                          <p:attrName>style.visibility</p:attrName>
                                        </p:attrNameLst>
                                      </p:cBhvr>
                                      <p:to>
                                        <p:strVal val="visible"/>
                                      </p:to>
                                    </p:set>
                                    <p:animEffect transition="in" filter="fade">
                                      <p:cBhvr>
                                        <p:cTn id="27" dur="500"/>
                                        <p:tgtEl>
                                          <p:spTgt spid="28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0" nodeType="clickEffect">
                                  <p:stCondLst>
                                    <p:cond delay="0"/>
                                  </p:stCondLst>
                                  <p:iterate>
                                    <p:tmAbs val="0"/>
                                  </p:iterate>
                                  <p:childTnLst>
                                    <p:set>
                                      <p:cBhvr>
                                        <p:cTn id="31" fill="hold"/>
                                        <p:tgtEl>
                                          <p:spTgt spid="282">
                                            <p:txEl>
                                              <p:pRg st="2" end="2"/>
                                            </p:txEl>
                                          </p:spTgt>
                                        </p:tgtEl>
                                        <p:attrNameLst>
                                          <p:attrName>style.visibility</p:attrName>
                                        </p:attrNameLst>
                                      </p:cBhvr>
                                      <p:to>
                                        <p:strVal val="visible"/>
                                      </p:to>
                                    </p:set>
                                    <p:animEffect transition="in" filter="fade">
                                      <p:cBhvr>
                                        <p:cTn id="32" dur="500"/>
                                        <p:tgtEl>
                                          <p:spTgt spid="282">
                                            <p:txEl>
                                              <p:pRg st="2" end="2"/>
                                            </p:txEl>
                                          </p:spTgt>
                                        </p:tgtEl>
                                      </p:cBhvr>
                                    </p:animEffect>
                                  </p:childTnLst>
                                </p:cTn>
                              </p:par>
                            </p:childTnLst>
                          </p:cTn>
                        </p:par>
                        <p:par>
                          <p:cTn id="33" fill="hold">
                            <p:stCondLst>
                              <p:cond delay="500"/>
                            </p:stCondLst>
                            <p:childTnLst>
                              <p:par>
                                <p:cTn id="34" presetID="10" presetClass="entr" fill="hold" grpId="0" nodeType="afterEffect">
                                  <p:stCondLst>
                                    <p:cond delay="0"/>
                                  </p:stCondLst>
                                  <p:iterate>
                                    <p:tmAbs val="0"/>
                                  </p:iterate>
                                  <p:childTnLst>
                                    <p:set>
                                      <p:cBhvr>
                                        <p:cTn id="35" fill="hold"/>
                                        <p:tgtEl>
                                          <p:spTgt spid="282">
                                            <p:txEl>
                                              <p:pRg st="3" end="3"/>
                                            </p:txEl>
                                          </p:spTgt>
                                        </p:tgtEl>
                                        <p:attrNameLst>
                                          <p:attrName>style.visibility</p:attrName>
                                        </p:attrNameLst>
                                      </p:cBhvr>
                                      <p:to>
                                        <p:strVal val="visible"/>
                                      </p:to>
                                    </p:set>
                                    <p:animEffect transition="in" filter="fade">
                                      <p:cBhvr>
                                        <p:cTn id="36" dur="500"/>
                                        <p:tgtEl>
                                          <p:spTgt spid="28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grpId="0" nodeType="clickEffect">
                                  <p:stCondLst>
                                    <p:cond delay="0"/>
                                  </p:stCondLst>
                                  <p:iterate>
                                    <p:tmAbs val="0"/>
                                  </p:iterate>
                                  <p:childTnLst>
                                    <p:set>
                                      <p:cBhvr>
                                        <p:cTn id="40" fill="hold"/>
                                        <p:tgtEl>
                                          <p:spTgt spid="282">
                                            <p:txEl>
                                              <p:pRg st="4" end="4"/>
                                            </p:txEl>
                                          </p:spTgt>
                                        </p:tgtEl>
                                        <p:attrNameLst>
                                          <p:attrName>style.visibility</p:attrName>
                                        </p:attrNameLst>
                                      </p:cBhvr>
                                      <p:to>
                                        <p:strVal val="visible"/>
                                      </p:to>
                                    </p:set>
                                    <p:animEffect transition="in" filter="fade">
                                      <p:cBhvr>
                                        <p:cTn id="41" dur="500"/>
                                        <p:tgtEl>
                                          <p:spTgt spid="282">
                                            <p:txEl>
                                              <p:pRg st="4" end="4"/>
                                            </p:txEl>
                                          </p:spTgt>
                                        </p:tgtEl>
                                      </p:cBhvr>
                                    </p:animEffect>
                                  </p:childTnLst>
                                </p:cTn>
                              </p:par>
                            </p:childTnLst>
                          </p:cTn>
                        </p:par>
                        <p:par>
                          <p:cTn id="42" fill="hold">
                            <p:stCondLst>
                              <p:cond delay="500"/>
                            </p:stCondLst>
                            <p:childTnLst>
                              <p:par>
                                <p:cTn id="43" presetID="10" presetClass="entr" fill="hold" grpId="0" nodeType="afterEffect">
                                  <p:stCondLst>
                                    <p:cond delay="0"/>
                                  </p:stCondLst>
                                  <p:iterate>
                                    <p:tmAbs val="0"/>
                                  </p:iterate>
                                  <p:childTnLst>
                                    <p:set>
                                      <p:cBhvr>
                                        <p:cTn id="44" fill="hold"/>
                                        <p:tgtEl>
                                          <p:spTgt spid="282">
                                            <p:txEl>
                                              <p:pRg st="5" end="5"/>
                                            </p:txEl>
                                          </p:spTgt>
                                        </p:tgtEl>
                                        <p:attrNameLst>
                                          <p:attrName>style.visibility</p:attrName>
                                        </p:attrNameLst>
                                      </p:cBhvr>
                                      <p:to>
                                        <p:strVal val="visible"/>
                                      </p:to>
                                    </p:set>
                                    <p:animEffect transition="in" filter="fade">
                                      <p:cBhvr>
                                        <p:cTn id="45" dur="500"/>
                                        <p:tgtEl>
                                          <p:spTgt spid="282">
                                            <p:txEl>
                                              <p:pRg st="5" end="5"/>
                                            </p:txEl>
                                          </p:spTgt>
                                        </p:tgtEl>
                                      </p:cBhvr>
                                    </p:animEffect>
                                  </p:childTnLst>
                                </p:cTn>
                              </p:par>
                            </p:childTnLst>
                          </p:cTn>
                        </p:par>
                        <p:par>
                          <p:cTn id="46" fill="hold">
                            <p:stCondLst>
                              <p:cond delay="1000"/>
                            </p:stCondLst>
                            <p:childTnLst>
                              <p:par>
                                <p:cTn id="47" presetID="10" presetClass="entr" fill="hold" grpId="0" nodeType="afterEffect">
                                  <p:stCondLst>
                                    <p:cond delay="0"/>
                                  </p:stCondLst>
                                  <p:iterate>
                                    <p:tmAbs val="0"/>
                                  </p:iterate>
                                  <p:childTnLst>
                                    <p:set>
                                      <p:cBhvr>
                                        <p:cTn id="48" fill="hold"/>
                                        <p:tgtEl>
                                          <p:spTgt spid="282">
                                            <p:txEl>
                                              <p:pRg st="6" end="6"/>
                                            </p:txEl>
                                          </p:spTgt>
                                        </p:tgtEl>
                                        <p:attrNameLst>
                                          <p:attrName>style.visibility</p:attrName>
                                        </p:attrNameLst>
                                      </p:cBhvr>
                                      <p:to>
                                        <p:strVal val="visible"/>
                                      </p:to>
                                    </p:set>
                                    <p:animEffect transition="in" filter="fade">
                                      <p:cBhvr>
                                        <p:cTn id="49" dur="500"/>
                                        <p:tgtEl>
                                          <p:spTgt spid="282">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fill="hold" grpId="0" nodeType="clickEffect">
                                  <p:stCondLst>
                                    <p:cond delay="0"/>
                                  </p:stCondLst>
                                  <p:iterate>
                                    <p:tmAbs val="0"/>
                                  </p:iterate>
                                  <p:childTnLst>
                                    <p:set>
                                      <p:cBhvr>
                                        <p:cTn id="53" fill="hold"/>
                                        <p:tgtEl>
                                          <p:spTgt spid="282">
                                            <p:txEl>
                                              <p:pRg st="7" end="7"/>
                                            </p:txEl>
                                          </p:spTgt>
                                        </p:tgtEl>
                                        <p:attrNameLst>
                                          <p:attrName>style.visibility</p:attrName>
                                        </p:attrNameLst>
                                      </p:cBhvr>
                                      <p:to>
                                        <p:strVal val="visible"/>
                                      </p:to>
                                    </p:set>
                                    <p:animEffect transition="in" filter="fade">
                                      <p:cBhvr>
                                        <p:cTn id="54" dur="500"/>
                                        <p:tgtEl>
                                          <p:spTgt spid="282">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fill="hold" grpId="0" nodeType="clickEffect">
                                  <p:stCondLst>
                                    <p:cond delay="0"/>
                                  </p:stCondLst>
                                  <p:iterate>
                                    <p:tmAbs val="0"/>
                                  </p:iterate>
                                  <p:childTnLst>
                                    <p:set>
                                      <p:cBhvr>
                                        <p:cTn id="58" fill="hold"/>
                                        <p:tgtEl>
                                          <p:spTgt spid="282">
                                            <p:txEl>
                                              <p:pRg st="8" end="8"/>
                                            </p:txEl>
                                          </p:spTgt>
                                        </p:tgtEl>
                                        <p:attrNameLst>
                                          <p:attrName>style.visibility</p:attrName>
                                        </p:attrNameLst>
                                      </p:cBhvr>
                                      <p:to>
                                        <p:strVal val="visible"/>
                                      </p:to>
                                    </p:set>
                                    <p:animEffect transition="in" filter="fade">
                                      <p:cBhvr>
                                        <p:cTn id="59" dur="500"/>
                                        <p:tgtEl>
                                          <p:spTgt spid="282">
                                            <p:txEl>
                                              <p:pRg st="8" end="8"/>
                                            </p:txEl>
                                          </p:spTgt>
                                        </p:tgtEl>
                                      </p:cBhvr>
                                    </p:animEffect>
                                  </p:childTnLst>
                                </p:cTn>
                              </p:par>
                            </p:childTnLst>
                          </p:cTn>
                        </p:par>
                        <p:par>
                          <p:cTn id="60" fill="hold">
                            <p:stCondLst>
                              <p:cond delay="500"/>
                            </p:stCondLst>
                            <p:childTnLst>
                              <p:par>
                                <p:cTn id="61" presetID="10" presetClass="entr" fill="hold" grpId="0" nodeType="afterEffect">
                                  <p:stCondLst>
                                    <p:cond delay="0"/>
                                  </p:stCondLst>
                                  <p:iterate>
                                    <p:tmAbs val="0"/>
                                  </p:iterate>
                                  <p:childTnLst>
                                    <p:set>
                                      <p:cBhvr>
                                        <p:cTn id="62" fill="hold"/>
                                        <p:tgtEl>
                                          <p:spTgt spid="282">
                                            <p:txEl>
                                              <p:pRg st="9" end="9"/>
                                            </p:txEl>
                                          </p:spTgt>
                                        </p:tgtEl>
                                        <p:attrNameLst>
                                          <p:attrName>style.visibility</p:attrName>
                                        </p:attrNameLst>
                                      </p:cBhvr>
                                      <p:to>
                                        <p:strVal val="visible"/>
                                      </p:to>
                                    </p:set>
                                    <p:animEffect transition="in" filter="fade">
                                      <p:cBhvr>
                                        <p:cTn id="63" dur="500"/>
                                        <p:tgtEl>
                                          <p:spTgt spid="282">
                                            <p:txEl>
                                              <p:pRg st="9" end="9"/>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3" presetClass="exit" presetSubtype="32" fill="hold" grpId="1" nodeType="clickEffect">
                                  <p:stCondLst>
                                    <p:cond delay="0"/>
                                  </p:stCondLst>
                                  <p:iterate>
                                    <p:tmAbs val="0"/>
                                  </p:iterate>
                                  <p:childTnLst>
                                    <p:anim calcmode="lin" valueType="num">
                                      <p:cBhvr>
                                        <p:cTn id="67" dur="500" fill="hold"/>
                                        <p:tgtEl>
                                          <p:spTgt spid="283"/>
                                        </p:tgtEl>
                                        <p:attrNameLst>
                                          <p:attrName>ppt_w</p:attrName>
                                        </p:attrNameLst>
                                      </p:cBhvr>
                                      <p:tavLst>
                                        <p:tav tm="0">
                                          <p:val>
                                            <p:strVal val="ppt_w"/>
                                          </p:val>
                                        </p:tav>
                                        <p:tav tm="100000">
                                          <p:val>
                                            <p:fltVal val="0"/>
                                          </p:val>
                                        </p:tav>
                                      </p:tavLst>
                                    </p:anim>
                                    <p:anim calcmode="lin" valueType="num">
                                      <p:cBhvr>
                                        <p:cTn id="68" dur="500" fill="hold"/>
                                        <p:tgtEl>
                                          <p:spTgt spid="283"/>
                                        </p:tgtEl>
                                        <p:attrNameLst>
                                          <p:attrName>ppt_h</p:attrName>
                                        </p:attrNameLst>
                                      </p:cBhvr>
                                      <p:tavLst>
                                        <p:tav tm="0">
                                          <p:val>
                                            <p:strVal val="ppt_h"/>
                                          </p:val>
                                        </p:tav>
                                        <p:tav tm="100000">
                                          <p:val>
                                            <p:fltVal val="0"/>
                                          </p:val>
                                        </p:tav>
                                      </p:tavLst>
                                    </p:anim>
                                    <p:set>
                                      <p:cBhvr>
                                        <p:cTn id="69" fill="hold">
                                          <p:stCondLst>
                                            <p:cond delay="499"/>
                                          </p:stCondLst>
                                        </p:cTn>
                                        <p:tgtEl>
                                          <p:spTgt spid="283"/>
                                        </p:tgtEl>
                                        <p:attrNameLst>
                                          <p:attrName>style.visibility</p:attrName>
                                        </p:attrNameLst>
                                      </p:cBhvr>
                                      <p:to>
                                        <p:strVal val="hidden"/>
                                      </p:to>
                                    </p:set>
                                  </p:childTnLst>
                                </p:cTn>
                              </p:par>
                            </p:childTnLst>
                          </p:cTn>
                        </p:par>
                        <p:par>
                          <p:cTn id="70" fill="hold">
                            <p:stCondLst>
                              <p:cond delay="500"/>
                            </p:stCondLst>
                            <p:childTnLst>
                              <p:par>
                                <p:cTn id="71" presetID="23" presetClass="exit" presetSubtype="32" fill="hold" grpId="1" nodeType="afterEffect">
                                  <p:stCondLst>
                                    <p:cond delay="0"/>
                                  </p:stCondLst>
                                  <p:iterate>
                                    <p:tmAbs val="0"/>
                                  </p:iterate>
                                  <p:childTnLst>
                                    <p:anim calcmode="lin" valueType="num">
                                      <p:cBhvr>
                                        <p:cTn id="72" dur="500" fill="hold"/>
                                        <p:tgtEl>
                                          <p:spTgt spid="284"/>
                                        </p:tgtEl>
                                        <p:attrNameLst>
                                          <p:attrName>ppt_w</p:attrName>
                                        </p:attrNameLst>
                                      </p:cBhvr>
                                      <p:tavLst>
                                        <p:tav tm="0">
                                          <p:val>
                                            <p:strVal val="ppt_w"/>
                                          </p:val>
                                        </p:tav>
                                        <p:tav tm="100000">
                                          <p:val>
                                            <p:fltVal val="0"/>
                                          </p:val>
                                        </p:tav>
                                      </p:tavLst>
                                    </p:anim>
                                    <p:anim calcmode="lin" valueType="num">
                                      <p:cBhvr>
                                        <p:cTn id="73" dur="500" fill="hold"/>
                                        <p:tgtEl>
                                          <p:spTgt spid="284"/>
                                        </p:tgtEl>
                                        <p:attrNameLst>
                                          <p:attrName>ppt_h</p:attrName>
                                        </p:attrNameLst>
                                      </p:cBhvr>
                                      <p:tavLst>
                                        <p:tav tm="0">
                                          <p:val>
                                            <p:strVal val="ppt_h"/>
                                          </p:val>
                                        </p:tav>
                                        <p:tav tm="100000">
                                          <p:val>
                                            <p:fltVal val="0"/>
                                          </p:val>
                                        </p:tav>
                                      </p:tavLst>
                                    </p:anim>
                                    <p:set>
                                      <p:cBhvr>
                                        <p:cTn id="74" fill="hold">
                                          <p:stCondLst>
                                            <p:cond delay="499"/>
                                          </p:stCondLst>
                                        </p:cTn>
                                        <p:tgtEl>
                                          <p:spTgt spid="284"/>
                                        </p:tgtEl>
                                        <p:attrNameLst>
                                          <p:attrName>style.visibility</p:attrName>
                                        </p:attrNameLst>
                                      </p:cBhvr>
                                      <p:to>
                                        <p:strVal val="hidden"/>
                                      </p:to>
                                    </p:set>
                                  </p:childTnLst>
                                </p:cTn>
                              </p:par>
                            </p:childTnLst>
                          </p:cTn>
                        </p:par>
                        <p:par>
                          <p:cTn id="75" fill="hold">
                            <p:stCondLst>
                              <p:cond delay="1000"/>
                            </p:stCondLst>
                            <p:childTnLst>
                              <p:par>
                                <p:cTn id="76" presetID="23" presetClass="entr" presetSubtype="16" fill="hold" grpId="0" nodeType="afterEffect">
                                  <p:stCondLst>
                                    <p:cond delay="0"/>
                                  </p:stCondLst>
                                  <p:iterate>
                                    <p:tmAbs val="0"/>
                                  </p:iterate>
                                  <p:childTnLst>
                                    <p:set>
                                      <p:cBhvr>
                                        <p:cTn id="77" fill="hold"/>
                                        <p:tgtEl>
                                          <p:spTgt spid="285"/>
                                        </p:tgtEl>
                                        <p:attrNameLst>
                                          <p:attrName>style.visibility</p:attrName>
                                        </p:attrNameLst>
                                      </p:cBhvr>
                                      <p:to>
                                        <p:strVal val="visible"/>
                                      </p:to>
                                    </p:set>
                                    <p:anim calcmode="lin" valueType="num">
                                      <p:cBhvr>
                                        <p:cTn id="78" dur="750" fill="hold"/>
                                        <p:tgtEl>
                                          <p:spTgt spid="285"/>
                                        </p:tgtEl>
                                        <p:attrNameLst>
                                          <p:attrName>ppt_w</p:attrName>
                                        </p:attrNameLst>
                                      </p:cBhvr>
                                      <p:tavLst>
                                        <p:tav tm="0">
                                          <p:val>
                                            <p:fltVal val="0"/>
                                          </p:val>
                                        </p:tav>
                                        <p:tav tm="100000">
                                          <p:val>
                                            <p:strVal val="#ppt_w"/>
                                          </p:val>
                                        </p:tav>
                                      </p:tavLst>
                                    </p:anim>
                                    <p:anim calcmode="lin" valueType="num">
                                      <p:cBhvr>
                                        <p:cTn id="79" dur="750" fill="hold"/>
                                        <p:tgtEl>
                                          <p:spTgt spid="285"/>
                                        </p:tgtEl>
                                        <p:attrNameLst>
                                          <p:attrName>ppt_h</p:attrName>
                                        </p:attrNameLst>
                                      </p:cBhvr>
                                      <p:tavLst>
                                        <p:tav tm="0">
                                          <p:val>
                                            <p:fltVal val="0"/>
                                          </p:val>
                                        </p:tav>
                                        <p:tav tm="100000">
                                          <p:val>
                                            <p:strVal val="#ppt_h"/>
                                          </p:val>
                                        </p:tav>
                                      </p:tavLst>
                                    </p:anim>
                                  </p:childTnLst>
                                </p:cTn>
                              </p:par>
                            </p:childTnLst>
                          </p:cTn>
                        </p:par>
                        <p:par>
                          <p:cTn id="80" fill="hold">
                            <p:stCondLst>
                              <p:cond delay="1750"/>
                            </p:stCondLst>
                            <p:childTnLst>
                              <p:par>
                                <p:cTn id="81" presetID="23" presetClass="entr" presetSubtype="16" fill="hold" grpId="0" nodeType="afterEffect">
                                  <p:stCondLst>
                                    <p:cond delay="0"/>
                                  </p:stCondLst>
                                  <p:iterate>
                                    <p:tmAbs val="0"/>
                                  </p:iterate>
                                  <p:childTnLst>
                                    <p:set>
                                      <p:cBhvr>
                                        <p:cTn id="82" fill="hold"/>
                                        <p:tgtEl>
                                          <p:spTgt spid="286"/>
                                        </p:tgtEl>
                                        <p:attrNameLst>
                                          <p:attrName>style.visibility</p:attrName>
                                        </p:attrNameLst>
                                      </p:cBhvr>
                                      <p:to>
                                        <p:strVal val="visible"/>
                                      </p:to>
                                    </p:set>
                                    <p:anim calcmode="lin" valueType="num">
                                      <p:cBhvr>
                                        <p:cTn id="83" dur="750" fill="hold"/>
                                        <p:tgtEl>
                                          <p:spTgt spid="286"/>
                                        </p:tgtEl>
                                        <p:attrNameLst>
                                          <p:attrName>ppt_w</p:attrName>
                                        </p:attrNameLst>
                                      </p:cBhvr>
                                      <p:tavLst>
                                        <p:tav tm="0">
                                          <p:val>
                                            <p:fltVal val="0"/>
                                          </p:val>
                                        </p:tav>
                                        <p:tav tm="100000">
                                          <p:val>
                                            <p:strVal val="#ppt_w"/>
                                          </p:val>
                                        </p:tav>
                                      </p:tavLst>
                                    </p:anim>
                                    <p:anim calcmode="lin" valueType="num">
                                      <p:cBhvr>
                                        <p:cTn id="84" dur="750" fill="hold"/>
                                        <p:tgtEl>
                                          <p:spTgt spid="2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advAuto="0"/>
      <p:bldP spid="282" grpId="0" build="p" bldLvl="5" animBg="1" advAuto="0"/>
      <p:bldP spid="283" grpId="0" animBg="1" advAuto="0"/>
      <p:bldP spid="283" grpId="1" animBg="1" advAuto="0"/>
      <p:bldP spid="284" grpId="0" animBg="1" advAuto="0"/>
      <p:bldP spid="284" grpId="1" animBg="1" advAuto="0"/>
      <p:bldP spid="285" grpId="0" animBg="1" advAuto="0"/>
      <p:bldP spid="286" grpId="0"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tima"/>
        <a:ea typeface="Optima"/>
        <a:cs typeface="Optima"/>
      </a:majorFont>
      <a:minorFont>
        <a:latin typeface="Optima"/>
        <a:ea typeface="Optima"/>
        <a:cs typeface="Opti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tima"/>
        <a:ea typeface="Optima"/>
        <a:cs typeface="Optima"/>
      </a:majorFont>
      <a:minorFont>
        <a:latin typeface="Optima"/>
        <a:ea typeface="Optima"/>
        <a:cs typeface="Opti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TotalTime>
  <Words>7787</Words>
  <Application>Microsoft Office PowerPoint</Application>
  <PresentationFormat>Custom</PresentationFormat>
  <Paragraphs>993</Paragraphs>
  <Slides>22</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Bradley Hand ITC TT-Bold</vt:lpstr>
      <vt:lpstr>Courier New</vt:lpstr>
      <vt:lpstr>Gill Sans</vt:lpstr>
      <vt:lpstr>Helvetica</vt:lpstr>
      <vt:lpstr>Lucida Grande</vt:lpstr>
      <vt:lpstr>Marker Felt</vt:lpstr>
      <vt:lpstr>Menlo Regular</vt:lpstr>
      <vt:lpstr>Monaco</vt:lpstr>
      <vt:lpstr>Optima</vt:lpstr>
      <vt:lpstr>Verdana</vt:lpstr>
      <vt:lpstr>White</vt:lpstr>
      <vt:lpstr>Linked Chain Concepts</vt:lpstr>
      <vt:lpstr>Linked Data</vt:lpstr>
      <vt:lpstr>Linked Data</vt:lpstr>
      <vt:lpstr>Linked Data</vt:lpstr>
      <vt:lpstr>Class Node</vt:lpstr>
      <vt:lpstr>Class Node</vt:lpstr>
      <vt:lpstr>Class Node</vt:lpstr>
      <vt:lpstr>Linked Chain Concepts</vt:lpstr>
      <vt:lpstr>Implementing a LinkedBag</vt:lpstr>
      <vt:lpstr>Decide on Data Fields</vt:lpstr>
      <vt:lpstr>Implementing Constructors</vt:lpstr>
      <vt:lpstr>Implementing Core Methods</vt:lpstr>
      <vt:lpstr>Implementing Core Methods</vt:lpstr>
      <vt:lpstr>Core LinkedBag Methods</vt:lpstr>
      <vt:lpstr>Removing a Specific Item</vt:lpstr>
      <vt:lpstr>Removing a Specific Item</vt:lpstr>
      <vt:lpstr>Removing an Item</vt:lpstr>
      <vt:lpstr>The Method contains</vt:lpstr>
      <vt:lpstr>Removing a Specific Item</vt:lpstr>
      <vt:lpstr>Removing a Specific Item</vt:lpstr>
      <vt:lpstr>Removing an Item</vt:lpstr>
      <vt:lpstr>The Method contains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Linked Chain Concepts</dc:title>
  <cp:lastModifiedBy>Anandaraj Jeeva Rathinam (Integra)</cp:lastModifiedBy>
  <cp:revision>13</cp:revision>
  <dcterms:modified xsi:type="dcterms:W3CDTF">2024-05-21T12:06:06Z</dcterms:modified>
</cp:coreProperties>
</file>